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</p:sldMasterIdLst>
  <p:notesMasterIdLst>
    <p:notesMasterId r:id="rId48"/>
  </p:notesMasterIdLst>
  <p:sldIdLst>
    <p:sldId id="284" r:id="rId2"/>
    <p:sldId id="473" r:id="rId3"/>
    <p:sldId id="474" r:id="rId4"/>
    <p:sldId id="475" r:id="rId5"/>
    <p:sldId id="476" r:id="rId6"/>
    <p:sldId id="258" r:id="rId7"/>
    <p:sldId id="477" r:id="rId8"/>
    <p:sldId id="479" r:id="rId9"/>
    <p:sldId id="481" r:id="rId10"/>
    <p:sldId id="480" r:id="rId11"/>
    <p:sldId id="482" r:id="rId12"/>
    <p:sldId id="483" r:id="rId13"/>
    <p:sldId id="259" r:id="rId14"/>
    <p:sldId id="282" r:id="rId15"/>
    <p:sldId id="484" r:id="rId16"/>
    <p:sldId id="524" r:id="rId17"/>
    <p:sldId id="518" r:id="rId18"/>
    <p:sldId id="519" r:id="rId19"/>
    <p:sldId id="520" r:id="rId20"/>
    <p:sldId id="521" r:id="rId21"/>
    <p:sldId id="522" r:id="rId22"/>
    <p:sldId id="523" r:id="rId23"/>
    <p:sldId id="517" r:id="rId24"/>
    <p:sldId id="525" r:id="rId25"/>
    <p:sldId id="526" r:id="rId26"/>
    <p:sldId id="527" r:id="rId27"/>
    <p:sldId id="528" r:id="rId28"/>
    <p:sldId id="503" r:id="rId29"/>
    <p:sldId id="293" r:id="rId30"/>
    <p:sldId id="504" r:id="rId31"/>
    <p:sldId id="505" r:id="rId32"/>
    <p:sldId id="506" r:id="rId33"/>
    <p:sldId id="507" r:id="rId34"/>
    <p:sldId id="512" r:id="rId35"/>
    <p:sldId id="511" r:id="rId36"/>
    <p:sldId id="274" r:id="rId37"/>
    <p:sldId id="513" r:id="rId38"/>
    <p:sldId id="501" r:id="rId39"/>
    <p:sldId id="510" r:id="rId40"/>
    <p:sldId id="508" r:id="rId41"/>
    <p:sldId id="509" r:id="rId42"/>
    <p:sldId id="275" r:id="rId43"/>
    <p:sldId id="485" r:id="rId44"/>
    <p:sldId id="499" r:id="rId45"/>
    <p:sldId id="278" r:id="rId46"/>
    <p:sldId id="339" r:id="rId4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  <p:embeddedFont>
      <p:font typeface="Raleway" pitchFamily="2" charset="77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748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A98EFC-03FA-4C9E-B702-95E081787D48}" v="10" dt="2022-01-30T19:58:53.112"/>
  </p1510:revLst>
</p1510:revInfo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4"/>
    <p:restoredTop sz="76802" autoAdjust="0"/>
  </p:normalViewPr>
  <p:slideViewPr>
    <p:cSldViewPr snapToGrid="0" snapToObjects="1">
      <p:cViewPr varScale="1">
        <p:scale>
          <a:sx n="147" d="100"/>
          <a:sy n="147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roslav Brahinets" userId="21b0ef620fff3801" providerId="LiveId" clId="{91A98EFC-03FA-4C9E-B702-95E081787D48}"/>
    <pc:docChg chg="undo custSel addSld delSld modSld sldOrd">
      <pc:chgData name="Yaroslav Brahinets" userId="21b0ef620fff3801" providerId="LiveId" clId="{91A98EFC-03FA-4C9E-B702-95E081787D48}" dt="2022-01-30T19:59:22.204" v="249" actId="20577"/>
      <pc:docMkLst>
        <pc:docMk/>
      </pc:docMkLst>
      <pc:sldChg chg="modSp mod">
        <pc:chgData name="Yaroslav Brahinets" userId="21b0ef620fff3801" providerId="LiveId" clId="{91A98EFC-03FA-4C9E-B702-95E081787D48}" dt="2022-01-30T19:33:48.648" v="164" actId="12"/>
        <pc:sldMkLst>
          <pc:docMk/>
          <pc:sldMk cId="4021857783" sldId="258"/>
        </pc:sldMkLst>
        <pc:spChg chg="mod">
          <ac:chgData name="Yaroslav Brahinets" userId="21b0ef620fff3801" providerId="LiveId" clId="{91A98EFC-03FA-4C9E-B702-95E081787D48}" dt="2022-01-30T19:33:48.648" v="164" actId="12"/>
          <ac:spMkLst>
            <pc:docMk/>
            <pc:sldMk cId="4021857783" sldId="258"/>
            <ac:spMk id="3" creationId="{00000000-0000-0000-0000-000000000000}"/>
          </ac:spMkLst>
        </pc:spChg>
      </pc:sldChg>
      <pc:sldChg chg="addSp delSp modSp del mod">
        <pc:chgData name="Yaroslav Brahinets" userId="21b0ef620fff3801" providerId="LiveId" clId="{91A98EFC-03FA-4C9E-B702-95E081787D48}" dt="2022-01-30T14:48:58.839" v="134" actId="47"/>
        <pc:sldMkLst>
          <pc:docMk/>
          <pc:sldMk cId="343857908" sldId="270"/>
        </pc:sldMkLst>
        <pc:spChg chg="del mod">
          <ac:chgData name="Yaroslav Brahinets" userId="21b0ef620fff3801" providerId="LiveId" clId="{91A98EFC-03FA-4C9E-B702-95E081787D48}" dt="2022-01-30T11:41:31.807" v="120" actId="478"/>
          <ac:spMkLst>
            <pc:docMk/>
            <pc:sldMk cId="343857908" sldId="270"/>
            <ac:spMk id="7" creationId="{00000000-0000-0000-0000-000000000000}"/>
          </ac:spMkLst>
        </pc:spChg>
        <pc:spChg chg="add del mod">
          <ac:chgData name="Yaroslav Brahinets" userId="21b0ef620fff3801" providerId="LiveId" clId="{91A98EFC-03FA-4C9E-B702-95E081787D48}" dt="2022-01-30T11:41:33.775" v="122" actId="21"/>
          <ac:spMkLst>
            <pc:docMk/>
            <pc:sldMk cId="343857908" sldId="270"/>
            <ac:spMk id="8" creationId="{B85D733C-3DD7-4288-9563-8AEF1F3F361E}"/>
          </ac:spMkLst>
        </pc:spChg>
        <pc:picChg chg="add del mod">
          <ac:chgData name="Yaroslav Brahinets" userId="21b0ef620fff3801" providerId="LiveId" clId="{91A98EFC-03FA-4C9E-B702-95E081787D48}" dt="2022-01-30T11:42:10.084" v="124" actId="478"/>
          <ac:picMkLst>
            <pc:docMk/>
            <pc:sldMk cId="343857908" sldId="270"/>
            <ac:picMk id="10" creationId="{56B230E0-57A1-4269-8C7D-57A784F69753}"/>
          </ac:picMkLst>
        </pc:picChg>
        <pc:picChg chg="add mod">
          <ac:chgData name="Yaroslav Brahinets" userId="21b0ef620fff3801" providerId="LiveId" clId="{91A98EFC-03FA-4C9E-B702-95E081787D48}" dt="2022-01-30T11:42:31.462" v="126" actId="1076"/>
          <ac:picMkLst>
            <pc:docMk/>
            <pc:sldMk cId="343857908" sldId="270"/>
            <ac:picMk id="12" creationId="{1C09039A-DE9C-45C7-A2A2-317EDE3885F4}"/>
          </ac:picMkLst>
        </pc:picChg>
      </pc:sldChg>
      <pc:sldChg chg="delSp modSp mod">
        <pc:chgData name="Yaroslav Brahinets" userId="21b0ef620fff3801" providerId="LiveId" clId="{91A98EFC-03FA-4C9E-B702-95E081787D48}" dt="2022-01-30T11:43:09.581" v="131" actId="1076"/>
        <pc:sldMkLst>
          <pc:docMk/>
          <pc:sldMk cId="1579491796" sldId="274"/>
        </pc:sldMkLst>
        <pc:spChg chg="del">
          <ac:chgData name="Yaroslav Brahinets" userId="21b0ef620fff3801" providerId="LiveId" clId="{91A98EFC-03FA-4C9E-B702-95E081787D48}" dt="2022-01-29T16:30:57.503" v="67" actId="478"/>
          <ac:spMkLst>
            <pc:docMk/>
            <pc:sldMk cId="1579491796" sldId="274"/>
            <ac:spMk id="3" creationId="{00000000-0000-0000-0000-000000000000}"/>
          </ac:spMkLst>
        </pc:spChg>
        <pc:spChg chg="mod">
          <ac:chgData name="Yaroslav Brahinets" userId="21b0ef620fff3801" providerId="LiveId" clId="{91A98EFC-03FA-4C9E-B702-95E081787D48}" dt="2022-01-29T16:31:05.636" v="68" actId="21"/>
          <ac:spMkLst>
            <pc:docMk/>
            <pc:sldMk cId="1579491796" sldId="274"/>
            <ac:spMk id="7" creationId="{F6BCCE17-2167-2546-916C-FBD365B4E80D}"/>
          </ac:spMkLst>
        </pc:spChg>
        <pc:picChg chg="mod">
          <ac:chgData name="Yaroslav Brahinets" userId="21b0ef620fff3801" providerId="LiveId" clId="{91A98EFC-03FA-4C9E-B702-95E081787D48}" dt="2022-01-30T11:43:09.581" v="131" actId="1076"/>
          <ac:picMkLst>
            <pc:docMk/>
            <pc:sldMk cId="1579491796" sldId="274"/>
            <ac:picMk id="6" creationId="{81683A97-81EB-2448-B62F-A5794D7C0318}"/>
          </ac:picMkLst>
        </pc:picChg>
      </pc:sldChg>
      <pc:sldChg chg="add del">
        <pc:chgData name="Yaroslav Brahinets" userId="21b0ef620fff3801" providerId="LiveId" clId="{91A98EFC-03FA-4C9E-B702-95E081787D48}" dt="2022-01-30T19:58:48.863" v="209" actId="2696"/>
        <pc:sldMkLst>
          <pc:docMk/>
          <pc:sldMk cId="469930596" sldId="275"/>
        </pc:sldMkLst>
      </pc:sldChg>
      <pc:sldChg chg="modSp add mod">
        <pc:chgData name="Yaroslav Brahinets" userId="21b0ef620fff3801" providerId="LiveId" clId="{91A98EFC-03FA-4C9E-B702-95E081787D48}" dt="2022-01-30T19:59:22.204" v="249" actId="20577"/>
        <pc:sldMkLst>
          <pc:docMk/>
          <pc:sldMk cId="1691801382" sldId="275"/>
        </pc:sldMkLst>
        <pc:spChg chg="mod">
          <ac:chgData name="Yaroslav Brahinets" userId="21b0ef620fff3801" providerId="LiveId" clId="{91A98EFC-03FA-4C9E-B702-95E081787D48}" dt="2022-01-30T19:59:22.204" v="249" actId="20577"/>
          <ac:spMkLst>
            <pc:docMk/>
            <pc:sldMk cId="1691801382" sldId="275"/>
            <ac:spMk id="3" creationId="{00000000-0000-0000-0000-000000000000}"/>
          </ac:spMkLst>
        </pc:spChg>
      </pc:sldChg>
      <pc:sldChg chg="modSp add del mod">
        <pc:chgData name="Yaroslav Brahinets" userId="21b0ef620fff3801" providerId="LiveId" clId="{91A98EFC-03FA-4C9E-B702-95E081787D48}" dt="2022-01-30T19:58:45.066" v="207" actId="2696"/>
        <pc:sldMkLst>
          <pc:docMk/>
          <pc:sldMk cId="3509807399" sldId="275"/>
        </pc:sldMkLst>
        <pc:spChg chg="mod">
          <ac:chgData name="Yaroslav Brahinets" userId="21b0ef620fff3801" providerId="LiveId" clId="{91A98EFC-03FA-4C9E-B702-95E081787D48}" dt="2022-01-30T19:41:41.010" v="191" actId="6549"/>
          <ac:spMkLst>
            <pc:docMk/>
            <pc:sldMk cId="3509807399" sldId="275"/>
            <ac:spMk id="3" creationId="{00000000-0000-0000-0000-000000000000}"/>
          </ac:spMkLst>
        </pc:spChg>
      </pc:sldChg>
      <pc:sldChg chg="addSp delSp mod modNotesTx">
        <pc:chgData name="Yaroslav Brahinets" userId="21b0ef620fff3801" providerId="LiveId" clId="{91A98EFC-03FA-4C9E-B702-95E081787D48}" dt="2022-01-29T16:29:04.483" v="54" actId="5793"/>
        <pc:sldMkLst>
          <pc:docMk/>
          <pc:sldMk cId="1477341359" sldId="282"/>
        </pc:sldMkLst>
        <pc:spChg chg="del">
          <ac:chgData name="Yaroslav Brahinets" userId="21b0ef620fff3801" providerId="LiveId" clId="{91A98EFC-03FA-4C9E-B702-95E081787D48}" dt="2022-01-29T16:28:34.591" v="51" actId="21"/>
          <ac:spMkLst>
            <pc:docMk/>
            <pc:sldMk cId="1477341359" sldId="282"/>
            <ac:spMk id="3" creationId="{00000000-0000-0000-0000-000000000000}"/>
          </ac:spMkLst>
        </pc:spChg>
        <pc:picChg chg="add del">
          <ac:chgData name="Yaroslav Brahinets" userId="21b0ef620fff3801" providerId="LiveId" clId="{91A98EFC-03FA-4C9E-B702-95E081787D48}" dt="2022-01-29T16:28:32.885" v="50" actId="21"/>
          <ac:picMkLst>
            <pc:docMk/>
            <pc:sldMk cId="1477341359" sldId="282"/>
            <ac:picMk id="5" creationId="{7FAB012E-FB76-9640-9706-3B638480E942}"/>
          </ac:picMkLst>
        </pc:picChg>
      </pc:sldChg>
      <pc:sldChg chg="addSp delSp modSp mod">
        <pc:chgData name="Yaroslav Brahinets" userId="21b0ef620fff3801" providerId="LiveId" clId="{91A98EFC-03FA-4C9E-B702-95E081787D48}" dt="2022-01-30T10:35:29.710" v="104" actId="1076"/>
        <pc:sldMkLst>
          <pc:docMk/>
          <pc:sldMk cId="1856716342" sldId="283"/>
        </pc:sldMkLst>
        <pc:spChg chg="del">
          <ac:chgData name="Yaroslav Brahinets" userId="21b0ef620fff3801" providerId="LiveId" clId="{91A98EFC-03FA-4C9E-B702-95E081787D48}" dt="2022-01-30T10:35:27.195" v="103" actId="21"/>
          <ac:spMkLst>
            <pc:docMk/>
            <pc:sldMk cId="1856716342" sldId="283"/>
            <ac:spMk id="3" creationId="{672BF1E6-61DF-0943-A600-DAAD15737B8E}"/>
          </ac:spMkLst>
        </pc:spChg>
        <pc:spChg chg="del">
          <ac:chgData name="Yaroslav Brahinets" userId="21b0ef620fff3801" providerId="LiveId" clId="{91A98EFC-03FA-4C9E-B702-95E081787D48}" dt="2022-01-30T10:35:26.061" v="102" actId="21"/>
          <ac:spMkLst>
            <pc:docMk/>
            <pc:sldMk cId="1856716342" sldId="283"/>
            <ac:spMk id="7" creationId="{81BC006B-CB48-5F4B-A71C-37A6154EE3B1}"/>
          </ac:spMkLst>
        </pc:spChg>
        <pc:picChg chg="del">
          <ac:chgData name="Yaroslav Brahinets" userId="21b0ef620fff3801" providerId="LiveId" clId="{91A98EFC-03FA-4C9E-B702-95E081787D48}" dt="2022-01-30T10:35:20.709" v="99" actId="478"/>
          <ac:picMkLst>
            <pc:docMk/>
            <pc:sldMk cId="1856716342" sldId="283"/>
            <ac:picMk id="6" creationId="{F876F779-904E-B34C-AEAB-7C5E8B210ECB}"/>
          </ac:picMkLst>
        </pc:picChg>
        <pc:picChg chg="add mod">
          <ac:chgData name="Yaroslav Brahinets" userId="21b0ef620fff3801" providerId="LiveId" clId="{91A98EFC-03FA-4C9E-B702-95E081787D48}" dt="2022-01-30T10:35:29.710" v="104" actId="1076"/>
          <ac:picMkLst>
            <pc:docMk/>
            <pc:sldMk cId="1856716342" sldId="283"/>
            <ac:picMk id="8" creationId="{6A99F0BD-89DD-4084-881F-95A404CCCD56}"/>
          </ac:picMkLst>
        </pc:picChg>
      </pc:sldChg>
      <pc:sldChg chg="modSp mod">
        <pc:chgData name="Yaroslav Brahinets" userId="21b0ef620fff3801" providerId="LiveId" clId="{91A98EFC-03FA-4C9E-B702-95E081787D48}" dt="2022-01-29T16:17:28.536" v="1" actId="20577"/>
        <pc:sldMkLst>
          <pc:docMk/>
          <pc:sldMk cId="1261883840" sldId="284"/>
        </pc:sldMkLst>
        <pc:spChg chg="mod">
          <ac:chgData name="Yaroslav Brahinets" userId="21b0ef620fff3801" providerId="LiveId" clId="{91A98EFC-03FA-4C9E-B702-95E081787D48}" dt="2022-01-29T16:17:28.536" v="1" actId="20577"/>
          <ac:spMkLst>
            <pc:docMk/>
            <pc:sldMk cId="1261883840" sldId="284"/>
            <ac:spMk id="88" creationId="{00000000-0000-0000-0000-000000000000}"/>
          </ac:spMkLst>
        </pc:spChg>
      </pc:sldChg>
      <pc:sldChg chg="modSp mod">
        <pc:chgData name="Yaroslav Brahinets" userId="21b0ef620fff3801" providerId="LiveId" clId="{91A98EFC-03FA-4C9E-B702-95E081787D48}" dt="2022-01-29T16:20:02.005" v="2"/>
        <pc:sldMkLst>
          <pc:docMk/>
          <pc:sldMk cId="2535870065" sldId="339"/>
        </pc:sldMkLst>
        <pc:spChg chg="mod">
          <ac:chgData name="Yaroslav Brahinets" userId="21b0ef620fff3801" providerId="LiveId" clId="{91A98EFC-03FA-4C9E-B702-95E081787D48}" dt="2022-01-29T16:20:02.005" v="2"/>
          <ac:spMkLst>
            <pc:docMk/>
            <pc:sldMk cId="2535870065" sldId="339"/>
            <ac:spMk id="336" creationId="{00000000-0000-0000-0000-000000000000}"/>
          </ac:spMkLst>
        </pc:spChg>
      </pc:sldChg>
      <pc:sldChg chg="modSp mod">
        <pc:chgData name="Yaroslav Brahinets" userId="21b0ef620fff3801" providerId="LiveId" clId="{91A98EFC-03FA-4C9E-B702-95E081787D48}" dt="2022-01-30T19:33:11.436" v="163" actId="20577"/>
        <pc:sldMkLst>
          <pc:docMk/>
          <pc:sldMk cId="40639734" sldId="473"/>
        </pc:sldMkLst>
        <pc:spChg chg="mod">
          <ac:chgData name="Yaroslav Brahinets" userId="21b0ef620fff3801" providerId="LiveId" clId="{91A98EFC-03FA-4C9E-B702-95E081787D48}" dt="2022-01-30T19:33:11.436" v="163" actId="20577"/>
          <ac:spMkLst>
            <pc:docMk/>
            <pc:sldMk cId="40639734" sldId="473"/>
            <ac:spMk id="3" creationId="{28A4E0A3-96A0-504B-BF88-FB94C2DBC24E}"/>
          </ac:spMkLst>
        </pc:spChg>
      </pc:sldChg>
      <pc:sldChg chg="delSp mod">
        <pc:chgData name="Yaroslav Brahinets" userId="21b0ef620fff3801" providerId="LiveId" clId="{91A98EFC-03FA-4C9E-B702-95E081787D48}" dt="2022-01-29T16:20:29.217" v="3" actId="478"/>
        <pc:sldMkLst>
          <pc:docMk/>
          <pc:sldMk cId="846029046" sldId="474"/>
        </pc:sldMkLst>
        <pc:spChg chg="del">
          <ac:chgData name="Yaroslav Brahinets" userId="21b0ef620fff3801" providerId="LiveId" clId="{91A98EFC-03FA-4C9E-B702-95E081787D48}" dt="2022-01-29T16:20:29.217" v="3" actId="478"/>
          <ac:spMkLst>
            <pc:docMk/>
            <pc:sldMk cId="846029046" sldId="474"/>
            <ac:spMk id="3" creationId="{DC4C0B8E-0C51-EA4E-9A79-041F46391702}"/>
          </ac:spMkLst>
        </pc:spChg>
      </pc:sldChg>
      <pc:sldChg chg="delSp mod">
        <pc:chgData name="Yaroslav Brahinets" userId="21b0ef620fff3801" providerId="LiveId" clId="{91A98EFC-03FA-4C9E-B702-95E081787D48}" dt="2022-01-29T16:20:34.448" v="4" actId="478"/>
        <pc:sldMkLst>
          <pc:docMk/>
          <pc:sldMk cId="3527062639" sldId="475"/>
        </pc:sldMkLst>
        <pc:spChg chg="del">
          <ac:chgData name="Yaroslav Brahinets" userId="21b0ef620fff3801" providerId="LiveId" clId="{91A98EFC-03FA-4C9E-B702-95E081787D48}" dt="2022-01-29T16:20:34.448" v="4" actId="478"/>
          <ac:spMkLst>
            <pc:docMk/>
            <pc:sldMk cId="3527062639" sldId="475"/>
            <ac:spMk id="3" creationId="{7AB1F502-1531-5E4C-A312-5637145B086A}"/>
          </ac:spMkLst>
        </pc:spChg>
      </pc:sldChg>
      <pc:sldChg chg="addSp delSp modSp mod">
        <pc:chgData name="Yaroslav Brahinets" userId="21b0ef620fff3801" providerId="LiveId" clId="{91A98EFC-03FA-4C9E-B702-95E081787D48}" dt="2022-01-30T19:34:09.559" v="171" actId="1076"/>
        <pc:sldMkLst>
          <pc:docMk/>
          <pc:sldMk cId="1014563206" sldId="477"/>
        </pc:sldMkLst>
        <pc:spChg chg="del">
          <ac:chgData name="Yaroslav Brahinets" userId="21b0ef620fff3801" providerId="LiveId" clId="{91A98EFC-03FA-4C9E-B702-95E081787D48}" dt="2022-01-30T19:34:07.074" v="170" actId="21"/>
          <ac:spMkLst>
            <pc:docMk/>
            <pc:sldMk cId="1014563206" sldId="477"/>
            <ac:spMk id="3" creationId="{E8A2D178-A226-3C4D-A522-7C283949DFD9}"/>
          </ac:spMkLst>
        </pc:spChg>
        <pc:picChg chg="add del mod">
          <ac:chgData name="Yaroslav Brahinets" userId="21b0ef620fff3801" providerId="LiveId" clId="{91A98EFC-03FA-4C9E-B702-95E081787D48}" dt="2022-01-30T19:34:09.559" v="171" actId="1076"/>
          <ac:picMkLst>
            <pc:docMk/>
            <pc:sldMk cId="1014563206" sldId="477"/>
            <ac:picMk id="6" creationId="{7DACCAF2-2C96-5B4E-B724-78C3E2132041}"/>
          </ac:picMkLst>
        </pc:picChg>
      </pc:sldChg>
      <pc:sldChg chg="modSp mod">
        <pc:chgData name="Yaroslav Brahinets" userId="21b0ef620fff3801" providerId="LiveId" clId="{91A98EFC-03FA-4C9E-B702-95E081787D48}" dt="2022-01-29T16:22:16.937" v="31" actId="113"/>
        <pc:sldMkLst>
          <pc:docMk/>
          <pc:sldMk cId="4084825032" sldId="480"/>
        </pc:sldMkLst>
        <pc:spChg chg="mod">
          <ac:chgData name="Yaroslav Brahinets" userId="21b0ef620fff3801" providerId="LiveId" clId="{91A98EFC-03FA-4C9E-B702-95E081787D48}" dt="2022-01-29T16:22:16.937" v="31" actId="113"/>
          <ac:spMkLst>
            <pc:docMk/>
            <pc:sldMk cId="4084825032" sldId="480"/>
            <ac:spMk id="3" creationId="{6CC82C75-FFEE-1741-AF20-30FD58643245}"/>
          </ac:spMkLst>
        </pc:spChg>
      </pc:sldChg>
      <pc:sldChg chg="ord">
        <pc:chgData name="Yaroslav Brahinets" userId="21b0ef620fff3801" providerId="LiveId" clId="{91A98EFC-03FA-4C9E-B702-95E081787D48}" dt="2022-01-30T19:38:59.922" v="173"/>
        <pc:sldMkLst>
          <pc:docMk/>
          <pc:sldMk cId="1546849953" sldId="481"/>
        </pc:sldMkLst>
      </pc:sldChg>
      <pc:sldChg chg="addSp modSp mod ord">
        <pc:chgData name="Yaroslav Brahinets" userId="21b0ef620fff3801" providerId="LiveId" clId="{91A98EFC-03FA-4C9E-B702-95E081787D48}" dt="2022-01-30T19:39:06.297" v="175"/>
        <pc:sldMkLst>
          <pc:docMk/>
          <pc:sldMk cId="2747621458" sldId="482"/>
        </pc:sldMkLst>
        <pc:spChg chg="mod">
          <ac:chgData name="Yaroslav Brahinets" userId="21b0ef620fff3801" providerId="LiveId" clId="{91A98EFC-03FA-4C9E-B702-95E081787D48}" dt="2022-01-29T16:24:47.886" v="40" actId="20577"/>
          <ac:spMkLst>
            <pc:docMk/>
            <pc:sldMk cId="2747621458" sldId="482"/>
            <ac:spMk id="3" creationId="{3903763E-FAC4-704E-946B-E87AE061E546}"/>
          </ac:spMkLst>
        </pc:spChg>
        <pc:picChg chg="add mod">
          <ac:chgData name="Yaroslav Brahinets" userId="21b0ef620fff3801" providerId="LiveId" clId="{91A98EFC-03FA-4C9E-B702-95E081787D48}" dt="2022-01-29T16:24:50.775" v="41" actId="1076"/>
          <ac:picMkLst>
            <pc:docMk/>
            <pc:sldMk cId="2747621458" sldId="482"/>
            <ac:picMk id="5" creationId="{DC9EE8B0-A910-4A2B-99C7-99939F9588D0}"/>
          </ac:picMkLst>
        </pc:picChg>
        <pc:picChg chg="add mod">
          <ac:chgData name="Yaroslav Brahinets" userId="21b0ef620fff3801" providerId="LiveId" clId="{91A98EFC-03FA-4C9E-B702-95E081787D48}" dt="2022-01-29T16:25:08.854" v="43" actId="1076"/>
          <ac:picMkLst>
            <pc:docMk/>
            <pc:sldMk cId="2747621458" sldId="482"/>
            <ac:picMk id="7" creationId="{9137170B-6D25-42B2-9009-254A76E2CFDA}"/>
          </ac:picMkLst>
        </pc:picChg>
      </pc:sldChg>
      <pc:sldChg chg="addSp delSp mod">
        <pc:chgData name="Yaroslav Brahinets" userId="21b0ef620fff3801" providerId="LiveId" clId="{91A98EFC-03FA-4C9E-B702-95E081787D48}" dt="2022-01-29T16:28:08.973" v="48" actId="478"/>
        <pc:sldMkLst>
          <pc:docMk/>
          <pc:sldMk cId="1364115377" sldId="483"/>
        </pc:sldMkLst>
        <pc:spChg chg="del">
          <ac:chgData name="Yaroslav Brahinets" userId="21b0ef620fff3801" providerId="LiveId" clId="{91A98EFC-03FA-4C9E-B702-95E081787D48}" dt="2022-01-29T16:28:08.973" v="48" actId="478"/>
          <ac:spMkLst>
            <pc:docMk/>
            <pc:sldMk cId="1364115377" sldId="483"/>
            <ac:spMk id="3" creationId="{F615CF52-42DC-AA45-B765-2757934B3819}"/>
          </ac:spMkLst>
        </pc:spChg>
        <pc:picChg chg="add del">
          <ac:chgData name="Yaroslav Brahinets" userId="21b0ef620fff3801" providerId="LiveId" clId="{91A98EFC-03FA-4C9E-B702-95E081787D48}" dt="2022-01-29T16:28:06.606" v="47" actId="478"/>
          <ac:picMkLst>
            <pc:docMk/>
            <pc:sldMk cId="1364115377" sldId="483"/>
            <ac:picMk id="6" creationId="{4FFB6C3F-C55E-B74B-9393-224B78829837}"/>
          </ac:picMkLst>
        </pc:picChg>
      </pc:sldChg>
      <pc:sldChg chg="modNotesTx">
        <pc:chgData name="Yaroslav Brahinets" userId="21b0ef620fff3801" providerId="LiveId" clId="{91A98EFC-03FA-4C9E-B702-95E081787D48}" dt="2022-01-29T16:29:00.845" v="53" actId="5793"/>
        <pc:sldMkLst>
          <pc:docMk/>
          <pc:sldMk cId="1731063765" sldId="484"/>
        </pc:sldMkLst>
      </pc:sldChg>
      <pc:sldChg chg="modSp mod">
        <pc:chgData name="Yaroslav Brahinets" userId="21b0ef620fff3801" providerId="LiveId" clId="{91A98EFC-03FA-4C9E-B702-95E081787D48}" dt="2022-01-30T11:44:31.098" v="133" actId="6549"/>
        <pc:sldMkLst>
          <pc:docMk/>
          <pc:sldMk cId="4207922042" sldId="485"/>
        </pc:sldMkLst>
        <pc:spChg chg="mod">
          <ac:chgData name="Yaroslav Brahinets" userId="21b0ef620fff3801" providerId="LiveId" clId="{91A98EFC-03FA-4C9E-B702-95E081787D48}" dt="2022-01-30T11:44:31.098" v="133" actId="6549"/>
          <ac:spMkLst>
            <pc:docMk/>
            <pc:sldMk cId="4207922042" sldId="485"/>
            <ac:spMk id="3" creationId="{1979D379-FBB5-9E44-B3A8-109DDAE6BD2A}"/>
          </ac:spMkLst>
        </pc:spChg>
      </pc:sldChg>
      <pc:sldChg chg="delSp mod">
        <pc:chgData name="Yaroslav Brahinets" userId="21b0ef620fff3801" providerId="LiveId" clId="{91A98EFC-03FA-4C9E-B702-95E081787D48}" dt="2022-01-29T16:29:55.065" v="66" actId="21"/>
        <pc:sldMkLst>
          <pc:docMk/>
          <pc:sldMk cId="747290543" sldId="487"/>
        </pc:sldMkLst>
        <pc:spChg chg="del">
          <ac:chgData name="Yaroslav Brahinets" userId="21b0ef620fff3801" providerId="LiveId" clId="{91A98EFC-03FA-4C9E-B702-95E081787D48}" dt="2022-01-29T16:29:55.065" v="66" actId="21"/>
          <ac:spMkLst>
            <pc:docMk/>
            <pc:sldMk cId="747290543" sldId="487"/>
            <ac:spMk id="3" creationId="{F28718BB-3627-204B-A930-50731622AC20}"/>
          </ac:spMkLst>
        </pc:spChg>
      </pc:sldChg>
      <pc:sldChg chg="addSp delSp modSp mod">
        <pc:chgData name="Yaroslav Brahinets" userId="21b0ef620fff3801" providerId="LiveId" clId="{91A98EFC-03FA-4C9E-B702-95E081787D48}" dt="2022-01-30T10:37:15.195" v="119" actId="1076"/>
        <pc:sldMkLst>
          <pc:docMk/>
          <pc:sldMk cId="3973756062" sldId="491"/>
        </pc:sldMkLst>
        <pc:spChg chg="del">
          <ac:chgData name="Yaroslav Brahinets" userId="21b0ef620fff3801" providerId="LiveId" clId="{91A98EFC-03FA-4C9E-B702-95E081787D48}" dt="2022-01-30T10:36:15.445" v="111" actId="21"/>
          <ac:spMkLst>
            <pc:docMk/>
            <pc:sldMk cId="3973756062" sldId="491"/>
            <ac:spMk id="3" creationId="{E4A2E0AD-902A-B446-9225-7E26E0B73EDA}"/>
          </ac:spMkLst>
        </pc:spChg>
        <pc:picChg chg="del">
          <ac:chgData name="Yaroslav Brahinets" userId="21b0ef620fff3801" providerId="LiveId" clId="{91A98EFC-03FA-4C9E-B702-95E081787D48}" dt="2022-01-30T10:36:11.468" v="108" actId="478"/>
          <ac:picMkLst>
            <pc:docMk/>
            <pc:sldMk cId="3973756062" sldId="491"/>
            <ac:picMk id="6" creationId="{7E2FC48A-FFA0-AF48-8723-06C872CBDB89}"/>
          </ac:picMkLst>
        </pc:picChg>
        <pc:picChg chg="add mod">
          <ac:chgData name="Yaroslav Brahinets" userId="21b0ef620fff3801" providerId="LiveId" clId="{91A98EFC-03FA-4C9E-B702-95E081787D48}" dt="2022-01-30T10:36:09.218" v="106"/>
          <ac:picMkLst>
            <pc:docMk/>
            <pc:sldMk cId="3973756062" sldId="491"/>
            <ac:picMk id="7" creationId="{4AE11E41-C895-4A57-AAF5-334B72C8DA54}"/>
          </ac:picMkLst>
        </pc:picChg>
        <pc:picChg chg="add del mod">
          <ac:chgData name="Yaroslav Brahinets" userId="21b0ef620fff3801" providerId="LiveId" clId="{91A98EFC-03FA-4C9E-B702-95E081787D48}" dt="2022-01-30T10:36:22.374" v="114" actId="21"/>
          <ac:picMkLst>
            <pc:docMk/>
            <pc:sldMk cId="3973756062" sldId="491"/>
            <ac:picMk id="8" creationId="{4EF66553-056C-43C8-98E9-302879FC04B2}"/>
          </ac:picMkLst>
        </pc:picChg>
        <pc:picChg chg="add mod">
          <ac:chgData name="Yaroslav Brahinets" userId="21b0ef620fff3801" providerId="LiveId" clId="{91A98EFC-03FA-4C9E-B702-95E081787D48}" dt="2022-01-30T10:37:15.195" v="119" actId="1076"/>
          <ac:picMkLst>
            <pc:docMk/>
            <pc:sldMk cId="3973756062" sldId="491"/>
            <ac:picMk id="10" creationId="{D75CE52B-5EE8-4582-9F50-424FDEA4C46F}"/>
          </ac:picMkLst>
        </pc:picChg>
      </pc:sldChg>
      <pc:sldChg chg="modSp mod">
        <pc:chgData name="Yaroslav Brahinets" userId="21b0ef620fff3801" providerId="LiveId" clId="{91A98EFC-03FA-4C9E-B702-95E081787D48}" dt="2022-01-29T16:31:54.634" v="95" actId="20577"/>
        <pc:sldMkLst>
          <pc:docMk/>
          <pc:sldMk cId="4183912892" sldId="500"/>
        </pc:sldMkLst>
        <pc:spChg chg="mod">
          <ac:chgData name="Yaroslav Brahinets" userId="21b0ef620fff3801" providerId="LiveId" clId="{91A98EFC-03FA-4C9E-B702-95E081787D48}" dt="2022-01-29T16:31:54.634" v="95" actId="20577"/>
          <ac:spMkLst>
            <pc:docMk/>
            <pc:sldMk cId="4183912892" sldId="500"/>
            <ac:spMk id="3" creationId="{1CA4A040-9D0D-1F40-A2E1-42F3FF5C07D4}"/>
          </ac:spMkLst>
        </pc:spChg>
      </pc:sldChg>
      <pc:sldChg chg="modSp mod">
        <pc:chgData name="Yaroslav Brahinets" userId="21b0ef620fff3801" providerId="LiveId" clId="{91A98EFC-03FA-4C9E-B702-95E081787D48}" dt="2022-01-30T16:01:49.177" v="147" actId="20577"/>
        <pc:sldMkLst>
          <pc:docMk/>
          <pc:sldMk cId="2462588120" sldId="501"/>
        </pc:sldMkLst>
        <pc:spChg chg="mod">
          <ac:chgData name="Yaroslav Brahinets" userId="21b0ef620fff3801" providerId="LiveId" clId="{91A98EFC-03FA-4C9E-B702-95E081787D48}" dt="2022-01-30T16:01:49.177" v="147" actId="20577"/>
          <ac:spMkLst>
            <pc:docMk/>
            <pc:sldMk cId="2462588120" sldId="501"/>
            <ac:spMk id="2" creationId="{5A2FEDCC-C8DC-174F-A425-B0C5235C4558}"/>
          </ac:spMkLst>
        </pc:spChg>
      </pc:sldChg>
      <pc:sldChg chg="modSp mod">
        <pc:chgData name="Yaroslav Brahinets" userId="21b0ef620fff3801" providerId="LiveId" clId="{91A98EFC-03FA-4C9E-B702-95E081787D48}" dt="2022-01-30T14:52:52.653" v="138" actId="20577"/>
        <pc:sldMkLst>
          <pc:docMk/>
          <pc:sldMk cId="2606943411" sldId="507"/>
        </pc:sldMkLst>
        <pc:spChg chg="mod">
          <ac:chgData name="Yaroslav Brahinets" userId="21b0ef620fff3801" providerId="LiveId" clId="{91A98EFC-03FA-4C9E-B702-95E081787D48}" dt="2022-01-30T14:52:52.653" v="138" actId="20577"/>
          <ac:spMkLst>
            <pc:docMk/>
            <pc:sldMk cId="2606943411" sldId="507"/>
            <ac:spMk id="2" creationId="{00000000-0000-0000-0000-000000000000}"/>
          </ac:spMkLst>
        </pc:spChg>
      </pc:sldChg>
      <pc:sldChg chg="add ord">
        <pc:chgData name="Yaroslav Brahinets" userId="21b0ef620fff3801" providerId="LiveId" clId="{91A98EFC-03FA-4C9E-B702-95E081787D48}" dt="2022-01-30T19:58:55.222" v="212"/>
        <pc:sldMkLst>
          <pc:docMk/>
          <pc:sldMk cId="258161661" sldId="508"/>
        </pc:sldMkLst>
      </pc:sldChg>
      <pc:sldChg chg="del">
        <pc:chgData name="Yaroslav Brahinets" userId="21b0ef620fff3801" providerId="LiveId" clId="{91A98EFC-03FA-4C9E-B702-95E081787D48}" dt="2022-01-30T19:58:48.863" v="209" actId="2696"/>
        <pc:sldMkLst>
          <pc:docMk/>
          <pc:sldMk cId="1225887614" sldId="508"/>
        </pc:sldMkLst>
      </pc:sldChg>
      <pc:sldChg chg="addSp delSp modSp mod">
        <pc:chgData name="Yaroslav Brahinets" userId="21b0ef620fff3801" providerId="LiveId" clId="{91A98EFC-03FA-4C9E-B702-95E081787D48}" dt="2022-01-30T19:43:29.311" v="204" actId="1076"/>
        <pc:sldMkLst>
          <pc:docMk/>
          <pc:sldMk cId="1485379973" sldId="510"/>
        </pc:sldMkLst>
        <pc:picChg chg="add del mod">
          <ac:chgData name="Yaroslav Brahinets" userId="21b0ef620fff3801" providerId="LiveId" clId="{91A98EFC-03FA-4C9E-B702-95E081787D48}" dt="2022-01-30T19:43:23.093" v="200" actId="478"/>
          <ac:picMkLst>
            <pc:docMk/>
            <pc:sldMk cId="1485379973" sldId="510"/>
            <ac:picMk id="3" creationId="{2D8BD42F-6377-4FA4-B4A6-02A602B470F2}"/>
          </ac:picMkLst>
        </pc:picChg>
        <pc:picChg chg="add mod">
          <ac:chgData name="Yaroslav Brahinets" userId="21b0ef620fff3801" providerId="LiveId" clId="{91A98EFC-03FA-4C9E-B702-95E081787D48}" dt="2022-01-30T19:43:29.311" v="204" actId="1076"/>
          <ac:picMkLst>
            <pc:docMk/>
            <pc:sldMk cId="1485379973" sldId="510"/>
            <ac:picMk id="6" creationId="{8A4A1FE5-769A-42FA-9AE2-3D50A73655AA}"/>
          </ac:picMkLst>
        </pc:picChg>
        <pc:picChg chg="add del mod">
          <ac:chgData name="Yaroslav Brahinets" userId="21b0ef620fff3801" providerId="LiveId" clId="{91A98EFC-03FA-4C9E-B702-95E081787D48}" dt="2022-01-30T19:43:23.796" v="201" actId="478"/>
          <ac:picMkLst>
            <pc:docMk/>
            <pc:sldMk cId="1485379973" sldId="510"/>
            <ac:picMk id="7" creationId="{33C72F5E-C1B9-FB4A-AD27-11B4D5EA9618}"/>
          </ac:picMkLst>
        </pc:picChg>
      </pc:sldChg>
      <pc:sldChg chg="modSp mod">
        <pc:chgData name="Yaroslav Brahinets" userId="21b0ef620fff3801" providerId="LiveId" clId="{91A98EFC-03FA-4C9E-B702-95E081787D48}" dt="2022-01-30T19:44:08.663" v="206" actId="113"/>
        <pc:sldMkLst>
          <pc:docMk/>
          <pc:sldMk cId="3130487835" sldId="513"/>
        </pc:sldMkLst>
        <pc:spChg chg="mod">
          <ac:chgData name="Yaroslav Brahinets" userId="21b0ef620fff3801" providerId="LiveId" clId="{91A98EFC-03FA-4C9E-B702-95E081787D48}" dt="2022-01-30T19:44:08.663" v="206" actId="113"/>
          <ac:spMkLst>
            <pc:docMk/>
            <pc:sldMk cId="3130487835" sldId="513"/>
            <ac:spMk id="5" creationId="{601A98BC-3571-9F4F-85A0-BFF024F9180F}"/>
          </ac:spMkLst>
        </pc:spChg>
      </pc:sldChg>
      <pc:sldChg chg="modSp new mod">
        <pc:chgData name="Yaroslav Brahinets" userId="21b0ef620fff3801" providerId="LiveId" clId="{91A98EFC-03FA-4C9E-B702-95E081787D48}" dt="2022-01-30T10:33:23.638" v="98" actId="21"/>
        <pc:sldMkLst>
          <pc:docMk/>
          <pc:sldMk cId="2313920575" sldId="515"/>
        </pc:sldMkLst>
        <pc:spChg chg="mod">
          <ac:chgData name="Yaroslav Brahinets" userId="21b0ef620fff3801" providerId="LiveId" clId="{91A98EFC-03FA-4C9E-B702-95E081787D48}" dt="2022-01-29T16:31:18.259" v="88" actId="20577"/>
          <ac:spMkLst>
            <pc:docMk/>
            <pc:sldMk cId="2313920575" sldId="515"/>
            <ac:spMk id="2" creationId="{416600FA-783E-4179-B071-DF0F82025D4D}"/>
          </ac:spMkLst>
        </pc:spChg>
        <pc:spChg chg="mod">
          <ac:chgData name="Yaroslav Brahinets" userId="21b0ef620fff3801" providerId="LiveId" clId="{91A98EFC-03FA-4C9E-B702-95E081787D48}" dt="2022-01-30T10:33:23.638" v="98" actId="21"/>
          <ac:spMkLst>
            <pc:docMk/>
            <pc:sldMk cId="2313920575" sldId="515"/>
            <ac:spMk id="3" creationId="{8C22B7C9-2DF9-4A8D-B005-461A8E26B2FD}"/>
          </ac:spMkLst>
        </pc:spChg>
      </pc:sldChg>
      <pc:sldChg chg="add">
        <pc:chgData name="Yaroslav Brahinets" userId="21b0ef620fff3801" providerId="LiveId" clId="{91A98EFC-03FA-4C9E-B702-95E081787D48}" dt="2022-01-30T10:36:09.770" v="107" actId="2890"/>
        <pc:sldMkLst>
          <pc:docMk/>
          <pc:sldMk cId="2243074457" sldId="516"/>
        </pc:sldMkLst>
      </pc:sldChg>
      <pc:sldChg chg="ord">
        <pc:chgData name="Yaroslav Brahinets" userId="21b0ef620fff3801" providerId="LiveId" clId="{91A98EFC-03FA-4C9E-B702-95E081787D48}" dt="2022-01-30T14:49:08.091" v="136"/>
        <pc:sldMkLst>
          <pc:docMk/>
          <pc:sldMk cId="1571465358" sldId="524"/>
        </pc:sldMkLst>
      </pc:sldChg>
      <pc:sldChg chg="modSp mod">
        <pc:chgData name="Yaroslav Brahinets" userId="21b0ef620fff3801" providerId="LiveId" clId="{91A98EFC-03FA-4C9E-B702-95E081787D48}" dt="2022-01-30T19:40:47.970" v="179" actId="1076"/>
        <pc:sldMkLst>
          <pc:docMk/>
          <pc:sldMk cId="1130535103" sldId="526"/>
        </pc:sldMkLst>
        <pc:picChg chg="mod">
          <ac:chgData name="Yaroslav Brahinets" userId="21b0ef620fff3801" providerId="LiveId" clId="{91A98EFC-03FA-4C9E-B702-95E081787D48}" dt="2022-01-30T19:40:47.970" v="179" actId="1076"/>
          <ac:picMkLst>
            <pc:docMk/>
            <pc:sldMk cId="1130535103" sldId="526"/>
            <ac:picMk id="4" creationId="{00000000-0000-0000-0000-000000000000}"/>
          </ac:picMkLst>
        </pc:picChg>
      </pc:sldChg>
      <pc:sldChg chg="addSp delSp modSp mod">
        <pc:chgData name="Yaroslav Brahinets" userId="21b0ef620fff3801" providerId="LiveId" clId="{91A98EFC-03FA-4C9E-B702-95E081787D48}" dt="2022-01-30T19:40:55.547" v="181"/>
        <pc:sldMkLst>
          <pc:docMk/>
          <pc:sldMk cId="3253290210" sldId="527"/>
        </pc:sldMkLst>
        <pc:picChg chg="del">
          <ac:chgData name="Yaroslav Brahinets" userId="21b0ef620fff3801" providerId="LiveId" clId="{91A98EFC-03FA-4C9E-B702-95E081787D48}" dt="2022-01-30T19:40:55.251" v="180" actId="478"/>
          <ac:picMkLst>
            <pc:docMk/>
            <pc:sldMk cId="3253290210" sldId="527"/>
            <ac:picMk id="4" creationId="{00000000-0000-0000-0000-000000000000}"/>
          </ac:picMkLst>
        </pc:picChg>
        <pc:picChg chg="add mod">
          <ac:chgData name="Yaroslav Brahinets" userId="21b0ef620fff3801" providerId="LiveId" clId="{91A98EFC-03FA-4C9E-B702-95E081787D48}" dt="2022-01-30T19:40:55.547" v="181"/>
          <ac:picMkLst>
            <pc:docMk/>
            <pc:sldMk cId="3253290210" sldId="527"/>
            <ac:picMk id="6" creationId="{312D11C1-C26C-4A0C-844A-8EB544381A94}"/>
          </ac:picMkLst>
        </pc:picChg>
      </pc:sldChg>
      <pc:sldChg chg="add del">
        <pc:chgData name="Yaroslav Brahinets" userId="21b0ef620fff3801" providerId="LiveId" clId="{91A98EFC-03FA-4C9E-B702-95E081787D48}" dt="2022-01-30T16:01:37.562" v="140"/>
        <pc:sldMkLst>
          <pc:docMk/>
          <pc:sldMk cId="3539534986" sldId="529"/>
        </pc:sldMkLst>
      </pc:sldChg>
      <pc:sldChg chg="add del">
        <pc:chgData name="Yaroslav Brahinets" userId="21b0ef620fff3801" providerId="LiveId" clId="{91A98EFC-03FA-4C9E-B702-95E081787D48}" dt="2022-01-30T16:01:41.479" v="142"/>
        <pc:sldMkLst>
          <pc:docMk/>
          <pc:sldMk cId="4132011409" sldId="5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9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364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Scenario of the WWW network use by person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5B3E2-F40F-430E-8905-D4F82C3BA4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5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basic idea of Servlet container is using Java to dynamically generate the web page on the server side. So servlet container is essentially a part of a web server that interacts with the servlets.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0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  - Management of servlets and their life cycle</a:t>
            </a:r>
          </a:p>
          <a:p>
            <a:pPr marL="0" indent="0">
              <a:buNone/>
            </a:pPr>
            <a:r>
              <a:rPr lang="en-US" dirty="0"/>
              <a:t>  - Mapping the URL to a specific servlet.</a:t>
            </a:r>
          </a:p>
          <a:p>
            <a:pPr marL="0" indent="0">
              <a:buNone/>
            </a:pPr>
            <a:r>
              <a:rPr lang="en-US" dirty="0"/>
              <a:t>  - Check access rights</a:t>
            </a:r>
          </a:p>
          <a:p>
            <a:pPr marL="1397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73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the web server (e.g. Apache Tomcat) starts up, the servlet container deploy and loads all the servlets.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servlet is initialized by calling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method. The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Servlet.init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 is called by the Servlet container to indicate that this Servlet instance is instantiated successfully and is about to put into service.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servlet then calls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service()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 to process a client’s request. This method is invoked to inform the Servlet about the client requests.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servlet is terminated by calling the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destroy().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destroy()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method runs only once during the lifetime of a Servlet and signals the end of the Servlet instance.</a:t>
            </a:r>
          </a:p>
        </p:txBody>
      </p:sp>
    </p:spTree>
    <p:extLst>
      <p:ext uri="{BB962C8B-B14F-4D97-AF65-F5344CB8AC3E}">
        <p14:creationId xmlns:p14="http://schemas.microsoft.com/office/powerpoint/2010/main" val="264740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HttpSession</a:t>
            </a:r>
            <a:r>
              <a:rPr lang="en-US" sz="1200" dirty="0"/>
              <a:t> provides a way to identify a user across several requests or visits to Web site and to store information about that user.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5B3E2-F40F-430E-8905-D4F82C3BA4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3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95221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object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created by the web container at time of deploying the project. This object can be used to get configuration information from web.xml file. There is only one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 per web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5B3E2-F40F-430E-8905-D4F82C3BA4A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3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4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6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87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955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481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7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27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36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9A30-639B-470E-9171-DDBF64679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7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40109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6" r:id="rId2"/>
    <p:sldLayoutId id="2147483727" r:id="rId3"/>
    <p:sldLayoutId id="2147483729" r:id="rId4"/>
    <p:sldLayoutId id="2147483730" r:id="rId5"/>
    <p:sldLayoutId id="2147483731" r:id="rId6"/>
    <p:sldLayoutId id="2147483732" r:id="rId7"/>
    <p:sldLayoutId id="2147483733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tomcat.apache.org/tomcat-9.0-doc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hain-of-responsibility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edureka/java-servlets-62f583d69c7e" TargetMode="External"/><Relationship Id="rId3" Type="http://schemas.openxmlformats.org/officeDocument/2006/relationships/hyperlink" Target="https://www.baeldung.com/intro-to-servlets" TargetMode="External"/><Relationship Id="rId7" Type="http://schemas.openxmlformats.org/officeDocument/2006/relationships/hyperlink" Target="https://www.jetbrains.com/help/idea/servlet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gramcreek.com/2013/04/what-is-servlet-container" TargetMode="External"/><Relationship Id="rId5" Type="http://schemas.openxmlformats.org/officeDocument/2006/relationships/hyperlink" Target="https://www.ntu.edu.sg/home/ehchua/programming/howto/Tomcat_HowTo.html" TargetMode="External"/><Relationship Id="rId4" Type="http://schemas.openxmlformats.org/officeDocument/2006/relationships/hyperlink" Target="https://www.tutorialspoint.com/servlets" TargetMode="External"/><Relationship Id="rId9" Type="http://schemas.openxmlformats.org/officeDocument/2006/relationships/hyperlink" Target="https://www.baeldung.com/java-servlet-cookies-sess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HTTP_status_cod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0676" y="1786259"/>
            <a:ext cx="8229011" cy="6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/>
              <a:t>Lesson 13 </a:t>
            </a:r>
            <a:r>
              <a:rPr lang="en-US" sz="3200" dirty="0"/>
              <a:t>– Intro to Web, Servlet API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6188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933A-F1F4-1147-908E-BC499E29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Headers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82C75-FFEE-1741-AF20-30FD58643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993125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Header Format: “</a:t>
            </a:r>
            <a:r>
              <a:rPr lang="en-US" sz="1600" b="1" dirty="0">
                <a:solidFill>
                  <a:srgbClr val="00B050"/>
                </a:solidFill>
              </a:rPr>
              <a:t>Header-Name</a:t>
            </a:r>
            <a:r>
              <a:rPr lang="en-US" sz="1600" dirty="0">
                <a:solidFill>
                  <a:srgbClr val="00B050"/>
                </a:solidFill>
              </a:rPr>
              <a:t>: header-value</a:t>
            </a:r>
            <a:r>
              <a:rPr lang="en-US" sz="1600" dirty="0"/>
              <a:t>”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Examples: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Host</a:t>
            </a:r>
            <a:r>
              <a:rPr lang="en-US" sz="1600" dirty="0">
                <a:latin typeface="Consolas" panose="020B0609020204030204" pitchFamily="49" charset="0"/>
              </a:rPr>
              <a:t>: apple.com:8080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User-Agent</a:t>
            </a:r>
            <a:r>
              <a:rPr lang="en-US" sz="1600" dirty="0">
                <a:latin typeface="Consolas" panose="020B0609020204030204" pitchFamily="49" charset="0"/>
              </a:rPr>
              <a:t>: Mozilla/5.0 (Windows NT 10.0; Win64; x64) </a:t>
            </a:r>
            <a:r>
              <a:rPr lang="en-US" sz="1600" dirty="0" err="1">
                <a:latin typeface="Consolas" panose="020B0609020204030204" pitchFamily="49" charset="0"/>
              </a:rPr>
              <a:t>AppleWebKit</a:t>
            </a:r>
            <a:r>
              <a:rPr lang="en-US" sz="1600" dirty="0">
                <a:latin typeface="Consolas" panose="020B0609020204030204" pitchFamily="49" charset="0"/>
              </a:rPr>
              <a:t>/537.36 (KHTML, like Gecko) Chrome/97.0.4692.99 Safari/537.36 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Accept</a:t>
            </a:r>
            <a:r>
              <a:rPr lang="en-US" sz="1600" dirty="0">
                <a:latin typeface="Consolas" panose="020B0609020204030204" pitchFamily="49" charset="0"/>
              </a:rPr>
              <a:t>: application/json; application/xml;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Authorization</a:t>
            </a:r>
            <a:r>
              <a:rPr lang="en-US" sz="1600" dirty="0">
                <a:latin typeface="Consolas" panose="020B0609020204030204" pitchFamily="49" charset="0"/>
              </a:rPr>
              <a:t>: Basic ZmFsa2VuOmpvc2h1YTU=</a:t>
            </a: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F964C-93C0-D748-991F-D9D316A4DC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82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1066-4874-BD49-ADDF-EDDFB619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178738" cy="857400"/>
          </a:xfrm>
        </p:spPr>
        <p:txBody>
          <a:bodyPr/>
          <a:lstStyle/>
          <a:p>
            <a:r>
              <a:rPr lang="en-US" dirty="0"/>
              <a:t>HTTP Request-Response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3763E-FAC4-704E-946B-E87AE061E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050" dirty="0">
                <a:solidFill>
                  <a:schemeClr val="accent3"/>
                </a:solidFill>
              </a:rPr>
              <a:t>GET https://geekhub.ck.ua</a:t>
            </a:r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&lt;!DOCTYPE html&gt;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&lt;html </a:t>
            </a:r>
            <a:r>
              <a:rPr lang="en-US" sz="1050" dirty="0" err="1">
                <a:solidFill>
                  <a:schemeClr val="accent1"/>
                </a:solidFill>
              </a:rPr>
              <a:t>lang</a:t>
            </a:r>
            <a:r>
              <a:rPr lang="en-US" sz="1050" dirty="0">
                <a:solidFill>
                  <a:schemeClr val="accent1"/>
                </a:solidFill>
              </a:rPr>
              <a:t>="</a:t>
            </a:r>
            <a:r>
              <a:rPr lang="en-US" sz="1050" dirty="0" err="1">
                <a:solidFill>
                  <a:schemeClr val="accent1"/>
                </a:solidFill>
              </a:rPr>
              <a:t>uk</a:t>
            </a:r>
            <a:r>
              <a:rPr lang="en-US" sz="1050" dirty="0">
                <a:solidFill>
                  <a:schemeClr val="accent1"/>
                </a:solidFill>
              </a:rPr>
              <a:t>-UA"&gt;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&lt;head&gt;…&lt;/head&gt;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&lt;body&gt;…&lt;/body&gt;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&lt;/html&gt;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E4FF4-C756-FB40-BD57-42CA390273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EE8B0-A910-4A2B-99C7-99939F95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94" y="1863343"/>
            <a:ext cx="3106406" cy="1286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7170B-6D25-42B2-9009-254A76E2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61" y="1518812"/>
            <a:ext cx="2963473" cy="21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21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0D3E-8AE1-644D-A645-9637639A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architecture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FFB6C3F-C55E-B74B-9393-224B7882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371819"/>
            <a:ext cx="5803106" cy="34818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F867B-1F97-914D-AFA2-A0A2D6B0F4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411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Client-Server architecture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935975" cy="3552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b="1" dirty="0"/>
              <a:t>Web-server for static content</a:t>
            </a:r>
            <a:r>
              <a:rPr lang="en-US" sz="1800" dirty="0"/>
              <a:t>: Nginx</a:t>
            </a:r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b="1" dirty="0"/>
              <a:t>Application-server</a:t>
            </a:r>
            <a:r>
              <a:rPr lang="en-US" sz="1800" dirty="0"/>
              <a:t> </a:t>
            </a:r>
            <a:r>
              <a:rPr lang="en-US" sz="1800" b="1" dirty="0"/>
              <a:t>for dynamic content: </a:t>
            </a:r>
            <a:r>
              <a:rPr lang="en-US" sz="1800" dirty="0"/>
              <a:t>Apache Tomcat</a:t>
            </a:r>
            <a:endParaRPr lang="uk-UA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2B77F7-40F5-8A4F-A2D5-A13AF535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00" y="2242344"/>
            <a:ext cx="4876800" cy="26162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C123F-3CE2-774E-AD67-467465076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678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8128856" cy="857400"/>
          </a:xfrm>
        </p:spPr>
        <p:txBody>
          <a:bodyPr/>
          <a:lstStyle/>
          <a:p>
            <a:r>
              <a:rPr lang="en-US" dirty="0"/>
              <a:t>Java Web Server aka Servlet Container</a:t>
            </a:r>
          </a:p>
        </p:txBody>
      </p:sp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id="{7FAB012E-FB76-9640-9706-3B638480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3" y="1373588"/>
            <a:ext cx="3255907" cy="1767306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FADDA0D-B8A6-E948-A1C7-09CB10081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469" y="3562215"/>
            <a:ext cx="3352181" cy="94235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5DE5BB9-422C-854A-A944-C1781B382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65" y="2306105"/>
            <a:ext cx="2512219" cy="125611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637F5D-79FC-A44E-A675-8C7A81B8D6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734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34BC-7297-A54E-9839-C8CC4397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Servlet Container</a:t>
            </a:r>
          </a:p>
        </p:txBody>
      </p:sp>
      <p:pic>
        <p:nvPicPr>
          <p:cNvPr id="6" name="Picture 5" descr="A picture containing table, food&#10;&#10;Description automatically generated">
            <a:extLst>
              <a:ext uri="{FF2B5EF4-FFF2-40B4-BE49-F238E27FC236}">
                <a16:creationId xmlns:a16="http://schemas.microsoft.com/office/drawing/2014/main" id="{7F694CF2-C55F-E548-B3FD-2198805F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600" y="1178312"/>
            <a:ext cx="4876800" cy="3606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27282-CE2B-6C4D-B0ED-B1FC4255BD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106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HTTP Servlet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87512B4-2B23-9348-9E84-8672E8A4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65" y="2177352"/>
            <a:ext cx="1011236" cy="1011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38C6B-C6CA-0A42-8827-A294F81BC9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09039A-DE9C-45C7-A2A2-317EDE38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62" y="1602511"/>
            <a:ext cx="7720413" cy="23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6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66D1A-FEE0-4687-82D6-05EBEECE9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</p:spPr>
        <p:txBody>
          <a:bodyPr/>
          <a:lstStyle/>
          <a:p>
            <a:r>
              <a:rPr lang="en-US" dirty="0"/>
              <a:t>How to start a Java Web Application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3B3AF60-3140-F143-A98F-C5D34C33A7B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102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366380" cy="3552300"/>
          </a:xfrm>
        </p:spPr>
        <p:txBody>
          <a:bodyPr/>
          <a:lstStyle/>
          <a:p>
            <a:r>
              <a:rPr lang="en-US" dirty="0"/>
              <a:t>Add dependency `</a:t>
            </a:r>
            <a:r>
              <a:rPr lang="en-US" dirty="0">
                <a:solidFill>
                  <a:schemeClr val="accent3"/>
                </a:solidFill>
              </a:rPr>
              <a:t>javax.servlet-api-4.0.1.jar</a:t>
            </a:r>
            <a:r>
              <a:rPr lang="en-US" dirty="0"/>
              <a:t>`</a:t>
            </a:r>
          </a:p>
          <a:p>
            <a:r>
              <a:rPr lang="en-US" dirty="0"/>
              <a:t>Download servlet container `</a:t>
            </a:r>
            <a:r>
              <a:rPr lang="en-US" dirty="0">
                <a:solidFill>
                  <a:schemeClr val="accent3"/>
                </a:solidFill>
              </a:rPr>
              <a:t>Apache Tomcat</a:t>
            </a:r>
            <a:r>
              <a:rPr lang="en-US" dirty="0"/>
              <a:t>`</a:t>
            </a:r>
          </a:p>
          <a:p>
            <a:r>
              <a:rPr lang="en-US" dirty="0"/>
              <a:t>Prepare required project structure</a:t>
            </a:r>
          </a:p>
          <a:p>
            <a:r>
              <a:rPr lang="en-US" dirty="0"/>
              <a:t>Build project into a special archive</a:t>
            </a:r>
          </a:p>
          <a:p>
            <a:r>
              <a:rPr lang="en-US" dirty="0"/>
              <a:t>Run application on servlet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922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Apache Tomcat</a:t>
            </a:r>
            <a:endParaRPr lang="en-US" dirty="0"/>
          </a:p>
        </p:txBody>
      </p:sp>
      <p:pic>
        <p:nvPicPr>
          <p:cNvPr id="2050" name="Picture 2" descr="Картинки по запросу Apache Tom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985" y="273844"/>
            <a:ext cx="1914525" cy="92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8725B-DDF2-D444-8706-8211C8A1A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C2C71-1705-4776-B62A-AC41D2247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287" y="1343981"/>
            <a:ext cx="5784013" cy="35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49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966F-558E-8247-82F1-8887F5F0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4E0A3-96A0-504B-BF88-FB94C2DBC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dirty="0"/>
              <a:t>Why Java is good for Web?</a:t>
            </a:r>
          </a:p>
          <a:p>
            <a:pPr fontAlgn="base"/>
            <a:r>
              <a:rPr lang="en-GB" dirty="0"/>
              <a:t>HTTP protocol details</a:t>
            </a:r>
          </a:p>
          <a:p>
            <a:pPr fontAlgn="base"/>
            <a:r>
              <a:rPr lang="en-GB" dirty="0"/>
              <a:t>Client-Server communications</a:t>
            </a:r>
          </a:p>
          <a:p>
            <a:pPr fontAlgn="base"/>
            <a:r>
              <a:rPr lang="en-GB" dirty="0"/>
              <a:t>Static vs Dynamic content handling </a:t>
            </a:r>
          </a:p>
          <a:p>
            <a:pPr fontAlgn="base"/>
            <a:r>
              <a:rPr lang="en-GB" dirty="0"/>
              <a:t>Servlet Containers and Java Servlet</a:t>
            </a:r>
          </a:p>
          <a:p>
            <a:pPr fontAlgn="base"/>
            <a:r>
              <a:rPr lang="en-GB" dirty="0"/>
              <a:t>Filter. Security</a:t>
            </a:r>
          </a:p>
          <a:p>
            <a:pPr fontAlgn="base"/>
            <a:r>
              <a:rPr lang="en-GB" dirty="0"/>
              <a:t>Http Session, Cookies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B57B8-4122-164F-BD91-62C8C48B1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4468296" cy="35523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114300" indent="0">
              <a:buNone/>
            </a:pPr>
            <a:r>
              <a:rPr lang="en-US" b="1" dirty="0"/>
              <a:t>W</a:t>
            </a:r>
            <a:r>
              <a:rPr lang="en-US" dirty="0"/>
              <a:t>eb application </a:t>
            </a:r>
            <a:r>
              <a:rPr lang="en-US" b="1" dirty="0" err="1"/>
              <a:t>AR</a:t>
            </a:r>
            <a:r>
              <a:rPr lang="en-US" dirty="0" err="1"/>
              <a:t>chive</a:t>
            </a:r>
            <a:r>
              <a:rPr lang="en-US" dirty="0"/>
              <a:t> -  is a file used to distribute a collection of Java Servlets, Java classes, XML files, libraries, static web pages (HTML, JS, CSS, </a:t>
            </a:r>
            <a:r>
              <a:rPr lang="en-US" dirty="0" err="1"/>
              <a:t>etc</a:t>
            </a:r>
            <a:r>
              <a:rPr lang="en-US" dirty="0"/>
              <a:t>) and other resources…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B2FFB-C0AC-438E-B28A-80525CB8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33" y="1246321"/>
            <a:ext cx="3153392" cy="34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7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724520" cy="857400"/>
          </a:xfrm>
        </p:spPr>
        <p:txBody>
          <a:bodyPr/>
          <a:lstStyle/>
          <a:p>
            <a:r>
              <a:rPr lang="en-US" dirty="0"/>
              <a:t>IDE Configuration: Create Artifact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04EBB-8073-4CFB-971B-2794A491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22" y="1151435"/>
            <a:ext cx="5353276" cy="36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19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5" cy="857400"/>
          </a:xfrm>
        </p:spPr>
        <p:txBody>
          <a:bodyPr/>
          <a:lstStyle/>
          <a:p>
            <a:r>
              <a:rPr lang="en-US" dirty="0"/>
              <a:t>IDE Configuration: Run and have fun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7467B-DF22-41FA-8DB1-2EDE3A65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560"/>
            <a:ext cx="9144000" cy="17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0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Java Servlet</a:t>
            </a:r>
            <a:r>
              <a:rPr lang="en-US" dirty="0"/>
              <a:t>.</a:t>
            </a:r>
            <a:r>
              <a:rPr lang="en-UA" dirty="0"/>
              <a:t> Example</a:t>
            </a:r>
            <a:r>
              <a:rPr lang="en-US" dirty="0"/>
              <a:t> 1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Google Shape;417;p68">
            <a:extLst>
              <a:ext uri="{FF2B5EF4-FFF2-40B4-BE49-F238E27FC236}">
                <a16:creationId xmlns:a16="http://schemas.microsoft.com/office/drawing/2014/main" id="{31187DCA-18E2-D24C-9D45-990ADA36B3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6550" y="1653300"/>
            <a:ext cx="1836900" cy="18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965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34BC-7297-A54E-9839-C8CC4397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Servlet Lifecycle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2B646-90AA-F543-B4DB-CAE0B4D588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C16981F-48DC-2C47-A692-921EB307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00" y="1358726"/>
            <a:ext cx="3752850" cy="35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03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Container creates </a:t>
            </a:r>
            <a:r>
              <a:rPr lang="en-US" sz="1500" dirty="0" err="1"/>
              <a:t>HttpServletRequest</a:t>
            </a:r>
            <a:r>
              <a:rPr lang="en-US" sz="1500" dirty="0"/>
              <a:t> object and passes it as argument to Servlet's service methods (</a:t>
            </a:r>
            <a:r>
              <a:rPr lang="en-US" sz="1500" dirty="0" err="1"/>
              <a:t>doGet</a:t>
            </a:r>
            <a:r>
              <a:rPr lang="en-US" sz="1500" dirty="0"/>
              <a:t>, </a:t>
            </a:r>
            <a:r>
              <a:rPr lang="en-US" sz="1500" dirty="0" err="1"/>
              <a:t>doPost</a:t>
            </a:r>
            <a:r>
              <a:rPr lang="en-US" sz="1500" dirty="0"/>
              <a:t>, etc.)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 err="1"/>
              <a:t>HttpServletRequest</a:t>
            </a:r>
            <a:r>
              <a:rPr lang="en-US" sz="1500" dirty="0"/>
              <a:t> provides client request info to Servlet.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Passed to the service(...) method, </a:t>
            </a:r>
            <a:r>
              <a:rPr lang="en-US" sz="1500" dirty="0" err="1"/>
              <a:t>doGet</a:t>
            </a:r>
            <a:r>
              <a:rPr lang="en-US" sz="1500" dirty="0"/>
              <a:t> (...), </a:t>
            </a:r>
            <a:r>
              <a:rPr lang="en-US" sz="1500" dirty="0" err="1"/>
              <a:t>doPost</a:t>
            </a:r>
            <a:r>
              <a:rPr lang="en-US" sz="1500" dirty="0"/>
              <a:t> (...), do ... ().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74" y="3013799"/>
            <a:ext cx="4835055" cy="19966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FDE1D-E989-9549-865F-97C89EAF3C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053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HttpServletResponse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Container creates </a:t>
            </a:r>
            <a:r>
              <a:rPr lang="en-US" sz="1500" dirty="0" err="1"/>
              <a:t>HttpServletResponse</a:t>
            </a:r>
            <a:r>
              <a:rPr lang="en-US" sz="1500" dirty="0"/>
              <a:t> object and passes it to Servlet's service methods (</a:t>
            </a:r>
            <a:r>
              <a:rPr lang="en-US" sz="1500" dirty="0" err="1"/>
              <a:t>doGet</a:t>
            </a:r>
            <a:r>
              <a:rPr lang="en-US" sz="1500" dirty="0"/>
              <a:t>, </a:t>
            </a:r>
            <a:r>
              <a:rPr lang="en-US" sz="1500" dirty="0" err="1"/>
              <a:t>doPost</a:t>
            </a:r>
            <a:r>
              <a:rPr lang="en-US" sz="1500" dirty="0"/>
              <a:t>, etc.)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 err="1"/>
              <a:t>HttpServletResponse</a:t>
            </a:r>
            <a:r>
              <a:rPr lang="en-US" sz="1500" dirty="0"/>
              <a:t> assists a servlet in sending a response to the client.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As well as </a:t>
            </a:r>
            <a:r>
              <a:rPr lang="en-US" sz="1500" dirty="0" err="1"/>
              <a:t>HttpServletRequest</a:t>
            </a:r>
            <a:r>
              <a:rPr lang="en-US" sz="1500" dirty="0"/>
              <a:t> is passed in service(...) and do...(...)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3D942-2645-5644-B7AF-F3710A6C2B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312D11C1-C26C-4A0C-844A-8EB54438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74" y="3013799"/>
            <a:ext cx="4835055" cy="19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90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699" y="358388"/>
            <a:ext cx="7463491" cy="857400"/>
          </a:xfrm>
        </p:spPr>
        <p:txBody>
          <a:bodyPr/>
          <a:lstStyle/>
          <a:p>
            <a:r>
              <a:rPr lang="en-US" dirty="0"/>
              <a:t>Request processing.</a:t>
            </a:r>
            <a:r>
              <a:rPr lang="en-UA" dirty="0"/>
              <a:t> Example</a:t>
            </a:r>
            <a:r>
              <a:rPr lang="en-US" dirty="0"/>
              <a:t> 2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Google Shape;417;p68">
            <a:extLst>
              <a:ext uri="{FF2B5EF4-FFF2-40B4-BE49-F238E27FC236}">
                <a16:creationId xmlns:a16="http://schemas.microsoft.com/office/drawing/2014/main" id="{31187DCA-18E2-D24C-9D45-990ADA36B3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6550" y="1653300"/>
            <a:ext cx="1836900" cy="18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62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Google Shape;425;p69">
            <a:extLst>
              <a:ext uri="{FF2B5EF4-FFF2-40B4-BE49-F238E27FC236}">
                <a16:creationId xmlns:a16="http://schemas.microsoft.com/office/drawing/2014/main" id="{01048CCF-48BE-5844-8046-F248BD26E7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2814" y="1215788"/>
            <a:ext cx="5638372" cy="38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095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Google Shape;433;p70">
            <a:extLst>
              <a:ext uri="{FF2B5EF4-FFF2-40B4-BE49-F238E27FC236}">
                <a16:creationId xmlns:a16="http://schemas.microsoft.com/office/drawing/2014/main" id="{16CE60B5-A3BA-874E-8E0E-8AF0B6F639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025" y="1285708"/>
            <a:ext cx="5219950" cy="356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33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FCCF-E604-7E43-93A0-DAA21615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WEB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262847B-C623-674E-AA65-C602F1B1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682888"/>
            <a:ext cx="3810000" cy="2933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52E11-6D86-2448-BBF2-FE38BF272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6029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Handling. Example 3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Google Shape;417;p68">
            <a:extLst>
              <a:ext uri="{FF2B5EF4-FFF2-40B4-BE49-F238E27FC236}">
                <a16:creationId xmlns:a16="http://schemas.microsoft.com/office/drawing/2014/main" id="{31187DCA-18E2-D24C-9D45-990ADA36B3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6550" y="1653300"/>
            <a:ext cx="1836900" cy="18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07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86B9-BB65-9843-BB39-1048F3A9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71F18-261D-A845-A3EE-82681B2065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Google Shape;450;p72">
            <a:extLst>
              <a:ext uri="{FF2B5EF4-FFF2-40B4-BE49-F238E27FC236}">
                <a16:creationId xmlns:a16="http://schemas.microsoft.com/office/drawing/2014/main" id="{78C40F6B-BB3B-594C-BEF8-9F402BF859B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3687" y="1031058"/>
            <a:ext cx="3822625" cy="38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660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5CD6-715B-CA42-A14A-97CB88B40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5" cy="857400"/>
          </a:xfrm>
        </p:spPr>
        <p:txBody>
          <a:bodyPr/>
          <a:lstStyle/>
          <a:p>
            <a:r>
              <a:rPr lang="en-UA" dirty="0"/>
              <a:t>Filter aka CoR under the hood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32BB4-233F-A647-B703-9A8C186D2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Google Shape;458;p73">
            <a:extLst>
              <a:ext uri="{FF2B5EF4-FFF2-40B4-BE49-F238E27FC236}">
                <a16:creationId xmlns:a16="http://schemas.microsoft.com/office/drawing/2014/main" id="{29634887-107B-C24E-A87A-2F9F4AA48D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0" y="1809750"/>
            <a:ext cx="6096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59;p73">
            <a:extLst>
              <a:ext uri="{FF2B5EF4-FFF2-40B4-BE49-F238E27FC236}">
                <a16:creationId xmlns:a16="http://schemas.microsoft.com/office/drawing/2014/main" id="{196EF5A7-BF3B-734C-B030-C2CD67C85670}"/>
              </a:ext>
            </a:extLst>
          </p:cNvPr>
          <p:cNvSpPr txBox="1"/>
          <p:nvPr/>
        </p:nvSpPr>
        <p:spPr>
          <a:xfrm>
            <a:off x="2272900" y="3576375"/>
            <a:ext cx="6096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More at </a:t>
            </a:r>
            <a:r>
              <a:rPr lang="ru" u="sng" dirty="0">
                <a:solidFill>
                  <a:schemeClr val="hlink"/>
                </a:solidFill>
                <a:hlinkClick r:id="rId3"/>
              </a:rPr>
              <a:t>https://refactoring.guru/design-patterns/chain-of-responsibility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9340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</a:t>
            </a:r>
            <a:r>
              <a:rPr lang="uk-UA" dirty="0"/>
              <a:t> 4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Google Shape;417;p68">
            <a:extLst>
              <a:ext uri="{FF2B5EF4-FFF2-40B4-BE49-F238E27FC236}">
                <a16:creationId xmlns:a16="http://schemas.microsoft.com/office/drawing/2014/main" id="{31187DCA-18E2-D24C-9D45-990ADA36B3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6550" y="1653300"/>
            <a:ext cx="1836900" cy="18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943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F452-7ADA-D94D-8A20-64A316DD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State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CC817-DDD4-084C-89B8-1C0A511526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Google Shape;499;p78">
            <a:extLst>
              <a:ext uri="{FF2B5EF4-FFF2-40B4-BE49-F238E27FC236}">
                <a16:creationId xmlns:a16="http://schemas.microsoft.com/office/drawing/2014/main" id="{E61A1D55-138C-E542-B0D2-7E4DC1B154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3687" y="1031058"/>
            <a:ext cx="3822625" cy="38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931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5064-5178-E44F-84EF-F2B07A3D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Identity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143A8-B241-A542-B310-88B7E3A53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Google Shape;507;p79">
            <a:extLst>
              <a:ext uri="{FF2B5EF4-FFF2-40B4-BE49-F238E27FC236}">
                <a16:creationId xmlns:a16="http://schemas.microsoft.com/office/drawing/2014/main" id="{C2B05BE3-7127-DC45-A7E7-14461A94898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7700" y="1215788"/>
            <a:ext cx="5406587" cy="3822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012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HttpSession</a:t>
            </a:r>
            <a:r>
              <a:rPr lang="en-US" dirty="0"/>
              <a:t> and Cookies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BF8C9-AC38-7E4F-9954-BF6D4B19C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683A97-81EB-2448-B62F-A5794D7C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323" y="1049837"/>
            <a:ext cx="4022602" cy="3740809"/>
          </a:xfrm>
          <a:prstGeom prst="rect">
            <a:avLst/>
          </a:prstGeom>
        </p:spPr>
      </p:pic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3D26EA9-452F-084B-8479-4501CAD4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5" y="2246053"/>
            <a:ext cx="3213100" cy="1807369"/>
          </a:xfrm>
          <a:prstGeom prst="rect">
            <a:avLst/>
          </a:prstGeom>
        </p:spPr>
      </p:pic>
      <p:sp>
        <p:nvSpPr>
          <p:cNvPr id="7" name="Google Shape;518;p80">
            <a:extLst>
              <a:ext uri="{FF2B5EF4-FFF2-40B4-BE49-F238E27FC236}">
                <a16:creationId xmlns:a16="http://schemas.microsoft.com/office/drawing/2014/main" id="{F6BCCE17-2167-2546-916C-FBD365B4E80D}"/>
              </a:ext>
            </a:extLst>
          </p:cNvPr>
          <p:cNvSpPr txBox="1"/>
          <p:nvPr/>
        </p:nvSpPr>
        <p:spPr>
          <a:xfrm>
            <a:off x="247506" y="4292753"/>
            <a:ext cx="51942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491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1A98BC-3571-9F4F-85A0-BFF024F9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057795" cy="857400"/>
          </a:xfrm>
        </p:spPr>
        <p:txBody>
          <a:bodyPr/>
          <a:lstStyle/>
          <a:p>
            <a:pPr algn="ctr"/>
            <a:r>
              <a:rPr lang="en-UA" b="1" dirty="0"/>
              <a:t>Cookies</a:t>
            </a:r>
            <a:r>
              <a:rPr lang="en-UA" dirty="0"/>
              <a:t> vs </a:t>
            </a:r>
            <a:r>
              <a:rPr lang="en-UA" b="1" dirty="0"/>
              <a:t>HTTPSession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6FC4DD-B296-B445-A59A-46A398C56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Cookie is a small piece of data stored on the </a:t>
            </a:r>
            <a:r>
              <a:rPr lang="en-GB" sz="1800" b="1" dirty="0">
                <a:highlight>
                  <a:srgbClr val="FFFFFF"/>
                </a:highlight>
              </a:rPr>
              <a:t>client-side</a:t>
            </a:r>
            <a:r>
              <a:rPr lang="en-GB" sz="1800" dirty="0">
                <a:highlight>
                  <a:srgbClr val="FFFFFF"/>
                </a:highlight>
              </a:rPr>
              <a:t> 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Used to identify a client across requests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Contains key-value pairs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Have expiration 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852216-B03A-264D-8757-BB7FA20B53F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219455" y="1200150"/>
            <a:ext cx="4809819" cy="3725700"/>
          </a:xfrm>
        </p:spPr>
        <p:txBody>
          <a:bodyPr/>
          <a:lstStyle/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Session is a </a:t>
            </a:r>
            <a:r>
              <a:rPr lang="en-GB" sz="1800" b="1" dirty="0">
                <a:highlight>
                  <a:srgbClr val="FFFFFF"/>
                </a:highlight>
              </a:rPr>
              <a:t>server-side</a:t>
            </a:r>
            <a:r>
              <a:rPr lang="en-GB" sz="1800" dirty="0">
                <a:highlight>
                  <a:srgbClr val="FFFFFF"/>
                </a:highlight>
              </a:rPr>
              <a:t> option for storing user-related data across different requests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Used to identify a client across requests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Contains key-value pairs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Also can have an complex objects inside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Can be invalidated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Storage implementation mechanism is server-dependent.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42443-8C25-8248-84F8-2B66BF9ED3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0487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EDCC-C8DC-174F-A425-B0C5235C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899665" cy="857400"/>
          </a:xfrm>
        </p:spPr>
        <p:txBody>
          <a:bodyPr/>
          <a:lstStyle/>
          <a:p>
            <a:r>
              <a:rPr lang="en-UA" dirty="0"/>
              <a:t>HTTPSession and Cookies</a:t>
            </a:r>
            <a:r>
              <a:rPr lang="en-US"/>
              <a:t>.</a:t>
            </a:r>
            <a:r>
              <a:rPr lang="en-UA"/>
              <a:t> </a:t>
            </a:r>
            <a:r>
              <a:rPr lang="en-UA" dirty="0"/>
              <a:t>Example</a:t>
            </a:r>
            <a:r>
              <a:rPr lang="en-US" dirty="0"/>
              <a:t> 5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1B04F-650D-404E-BF4C-EF24759F8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Session creation</a:t>
            </a:r>
          </a:p>
          <a:p>
            <a:r>
              <a:rPr lang="en-UA" dirty="0"/>
              <a:t>Attribute set/get</a:t>
            </a:r>
          </a:p>
          <a:p>
            <a:r>
              <a:rPr lang="en-UA" dirty="0"/>
              <a:t>Session invalidation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4E7AC-E2C4-D743-8F6A-3A1470F830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Google Shape;417;p68">
            <a:extLst>
              <a:ext uri="{FF2B5EF4-FFF2-40B4-BE49-F238E27FC236}">
                <a16:creationId xmlns:a16="http://schemas.microsoft.com/office/drawing/2014/main" id="{B1821EC4-073F-D84E-AE06-AD19BB2023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7850" y="1812109"/>
            <a:ext cx="1836900" cy="18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2588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FC051-3DD9-D047-879B-4B1B37DD39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A1FE5-769A-42FA-9AE2-3D50A736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37" y="156520"/>
            <a:ext cx="4291345" cy="483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AD2A-E48C-9347-A565-E1125713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Protocols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ED89CFD-3A96-814A-9408-0F8F0B50C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356833"/>
            <a:ext cx="3810000" cy="3340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AC096-BE3F-1A49-96A8-D8BAEEC4B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7062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A3CA-C168-F840-9242-1BC359F9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Request Forward vs Redirect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4F200-1285-EB40-B851-3F3FFCFE5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Google Shape;476;p75">
            <a:extLst>
              <a:ext uri="{FF2B5EF4-FFF2-40B4-BE49-F238E27FC236}">
                <a16:creationId xmlns:a16="http://schemas.microsoft.com/office/drawing/2014/main" id="{EBB135B5-C264-524B-B938-39244A83FB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23767" y="1187808"/>
            <a:ext cx="4496465" cy="38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161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Forward vs Redirect Example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Google Shape;417;p68">
            <a:extLst>
              <a:ext uri="{FF2B5EF4-FFF2-40B4-BE49-F238E27FC236}">
                <a16:creationId xmlns:a16="http://schemas.microsoft.com/office/drawing/2014/main" id="{31187DCA-18E2-D24C-9D45-990ADA36B3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6550" y="1653300"/>
            <a:ext cx="1836900" cy="18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138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ServletContext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520198" cy="3552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Servlet uses </a:t>
            </a:r>
            <a:r>
              <a:rPr lang="en-US" sz="1500" dirty="0" err="1"/>
              <a:t>ServletContext</a:t>
            </a:r>
            <a:r>
              <a:rPr lang="en-US" sz="1500" dirty="0"/>
              <a:t> to communicate with its servlet container, access the servlet container.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One instance shared for all users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request.getServletContext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getAttributeNames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(String, Object)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-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DFEDE-1FCD-224A-8B1B-CB08422A1E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1801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CDAB-85F7-4F47-A9B9-53F57AD9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9D379-FBB5-9E44-B3A8-109DDAE6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215788"/>
            <a:ext cx="7785956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Create a dedicated module `</a:t>
            </a:r>
            <a:r>
              <a:rPr lang="en-US" sz="1400" b="1" dirty="0" err="1"/>
              <a:t>Homework:web-app</a:t>
            </a:r>
            <a:r>
              <a:rPr lang="en-US" sz="1400" dirty="0"/>
              <a:t>`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Create package ` </a:t>
            </a:r>
            <a:r>
              <a:rPr lang="en-US" sz="1400" b="1" dirty="0" err="1"/>
              <a:t>org.geekhub.web.servlets</a:t>
            </a:r>
            <a:r>
              <a:rPr lang="en-US" sz="1400" dirty="0"/>
              <a:t>` for storing classes related to Web UI implementations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Implement web version of application using HTTP servlets. CRUD operations via HTTP methods and request parameters for the console-app features.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Implement Login form for authentication of user (only login field). Two types of users:</a:t>
            </a:r>
          </a:p>
          <a:p>
            <a:pPr lvl="2">
              <a:lnSpc>
                <a:spcPct val="150000"/>
              </a:lnSpc>
            </a:pPr>
            <a:r>
              <a:rPr lang="en-US" sz="1400" dirty="0"/>
              <a:t>“</a:t>
            </a:r>
            <a:r>
              <a:rPr lang="en-US" sz="1400" dirty="0">
                <a:latin typeface="Consolas" panose="020B0609020204030204" pitchFamily="49" charset="0"/>
              </a:rPr>
              <a:t>user</a:t>
            </a:r>
            <a:r>
              <a:rPr lang="en-US" sz="1400" dirty="0"/>
              <a:t>” – regular application user having access only to reading</a:t>
            </a:r>
          </a:p>
          <a:p>
            <a:pPr lvl="2">
              <a:lnSpc>
                <a:spcPct val="150000"/>
              </a:lnSpc>
            </a:pPr>
            <a:r>
              <a:rPr lang="en-US" sz="1400" dirty="0"/>
              <a:t>“</a:t>
            </a:r>
            <a:r>
              <a:rPr lang="en-US" sz="1400" dirty="0">
                <a:latin typeface="Consolas" panose="020B0609020204030204" pitchFamily="49" charset="0"/>
              </a:rPr>
              <a:t>admin</a:t>
            </a:r>
            <a:r>
              <a:rPr lang="en-US" sz="1400" dirty="0"/>
              <a:t>” – administrator user which will have access to all endpoints including lecture deletion and adding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Application errors should be logged and user redirected to error page with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917E-24DD-5440-86F1-9D36C6FB4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922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CDAB-85F7-4F47-A9B9-53F57AD9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UI - Login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917E-24DD-5440-86F1-9D36C6FB4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E88461-051D-0347-A398-C27BBCAE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663700"/>
            <a:ext cx="3987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04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" action="ppaction://noaction"/>
              </a:rPr>
              <a:t>Servlets (by </a:t>
            </a:r>
            <a:r>
              <a:rPr lang="en-US" dirty="0">
                <a:hlinkClick r:id="rId3"/>
              </a:rPr>
              <a:t>Baeldung)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4"/>
              </a:rPr>
              <a:t>Servlets (by </a:t>
            </a:r>
            <a:r>
              <a:rPr lang="en-US" dirty="0" err="1">
                <a:hlinkClick r:id="rId4"/>
              </a:rPr>
              <a:t>Tutorialspoint</a:t>
            </a:r>
            <a:r>
              <a:rPr lang="en-US" dirty="0">
                <a:hlinkClick r:id="rId4"/>
              </a:rPr>
              <a:t>)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5"/>
              </a:rPr>
              <a:t>How to Install Apache Tomcat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6"/>
              </a:rPr>
              <a:t>What is servlet container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7"/>
              </a:rPr>
              <a:t>Servlets (by Jetbrains)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8"/>
              </a:rPr>
              <a:t>Introduction to Java Servlets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9"/>
              </a:rPr>
              <a:t>Session Management via cookies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BE964-F424-5446-96F5-29B2D332A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486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Any 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Or fi</a:t>
            </a:r>
            <a:r>
              <a:rPr lang="en" sz="2400" dirty="0">
                <a:solidFill>
                  <a:schemeClr val="lt1"/>
                </a:solidFill>
              </a:rPr>
              <a:t>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</a:t>
            </a:r>
            <a:r>
              <a:rPr lang="en" dirty="0">
                <a:solidFill>
                  <a:schemeClr val="lt1"/>
                </a:solidFill>
              </a:rPr>
              <a:t>@Bohdan Cherniak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@Vlad Nikolenko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	@Volodymyr Vedula</a:t>
            </a: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A1867-D893-9D41-9A16-41270CA52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587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01F-6A45-F145-A351-41D593CC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257319" cy="857400"/>
          </a:xfrm>
        </p:spPr>
        <p:txBody>
          <a:bodyPr/>
          <a:lstStyle/>
          <a:p>
            <a:r>
              <a:rPr lang="en-US" dirty="0"/>
              <a:t>HTTP – </a:t>
            </a:r>
            <a:r>
              <a:rPr lang="en-US" dirty="0" err="1"/>
              <a:t>HyperText</a:t>
            </a:r>
            <a:r>
              <a:rPr lang="en-US" dirty="0"/>
              <a:t> Transfer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C5F1D-46C1-4A46-957F-65B2D9983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r>
              <a:rPr lang="en-US" dirty="0"/>
              <a:t>Uses Client-Sever architecture (aka Request-Response)</a:t>
            </a:r>
          </a:p>
          <a:p>
            <a:r>
              <a:rPr lang="en-US" dirty="0"/>
              <a:t>HTTP resources aka URL(URI)</a:t>
            </a:r>
          </a:p>
          <a:p>
            <a:r>
              <a:rPr lang="en-US" dirty="0"/>
              <a:t>HTTP Methods</a:t>
            </a:r>
          </a:p>
          <a:p>
            <a:r>
              <a:rPr lang="en-US" dirty="0"/>
              <a:t>HTTP Headers</a:t>
            </a:r>
          </a:p>
          <a:p>
            <a:r>
              <a:rPr lang="en-US" dirty="0"/>
              <a:t>HTTP Status Codes</a:t>
            </a:r>
          </a:p>
          <a:p>
            <a:endParaRPr lang="en-US" dirty="0"/>
          </a:p>
          <a:p>
            <a:r>
              <a:rPr lang="en-US" dirty="0"/>
              <a:t>Current version HTTP 2.0</a:t>
            </a:r>
          </a:p>
        </p:txBody>
      </p:sp>
      <p:pic>
        <p:nvPicPr>
          <p:cNvPr id="6" name="Picture 5" descr="A picture containing drawing, shirt&#10;&#10;Description automatically generated">
            <a:extLst>
              <a:ext uri="{FF2B5EF4-FFF2-40B4-BE49-F238E27FC236}">
                <a16:creationId xmlns:a16="http://schemas.microsoft.com/office/drawing/2014/main" id="{3DB2B9C2-7ABE-7F4D-B4AE-38011BC3A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18601" r="19550" b="16220"/>
          <a:stretch/>
        </p:blipFill>
        <p:spPr>
          <a:xfrm>
            <a:off x="5280203" y="2571750"/>
            <a:ext cx="3420459" cy="17947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CB1DE-C0C8-8146-9A9A-AEF7E6228D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32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699" y="358388"/>
            <a:ext cx="7835963" cy="8574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HTTP Request&lt;-&gt;Response flow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/>
              <a:t>A person enters a URL string into the browser.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The browser generates HTTP-request.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The server receives a request, processes, and sends an HTTP response.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The browser receives a response and displays it.</a:t>
            </a:r>
            <a:endParaRPr lang="uk-UA" sz="1800" dirty="0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EAF48A0D-0A47-EE47-B0DF-E043A489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00" y="3291681"/>
            <a:ext cx="4876800" cy="2032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EAB7E-74D9-C64D-8595-9F3682DCCC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185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D42C-54F2-284F-B98D-E817DF1B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CCAF2-2C96-5B4E-B724-78C3E213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316802"/>
            <a:ext cx="6942994" cy="36497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51E1C-67BD-D644-9F08-A5CF1D786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456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7CDF-1F28-DC44-9C0C-D2BA89B7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76BF-97E7-C04E-B61C-D40C96545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A5A396-2EA3-3E4D-A0F9-F6DA22797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485760"/>
              </p:ext>
            </p:extLst>
          </p:nvPr>
        </p:nvGraphicFramePr>
        <p:xfrm>
          <a:off x="893699" y="1373587"/>
          <a:ext cx="6462600" cy="3495965"/>
        </p:xfrm>
        <a:graphic>
          <a:graphicData uri="http://schemas.openxmlformats.org/drawingml/2006/table">
            <a:tbl>
              <a:tblPr/>
              <a:tblGrid>
                <a:gridCol w="1058345">
                  <a:extLst>
                    <a:ext uri="{9D8B030D-6E8A-4147-A177-3AD203B41FA5}">
                      <a16:colId xmlns:a16="http://schemas.microsoft.com/office/drawing/2014/main" val="2255021767"/>
                    </a:ext>
                  </a:extLst>
                </a:gridCol>
                <a:gridCol w="1309944">
                  <a:extLst>
                    <a:ext uri="{9D8B030D-6E8A-4147-A177-3AD203B41FA5}">
                      <a16:colId xmlns:a16="http://schemas.microsoft.com/office/drawing/2014/main" val="3054120884"/>
                    </a:ext>
                  </a:extLst>
                </a:gridCol>
                <a:gridCol w="1410583">
                  <a:extLst>
                    <a:ext uri="{9D8B030D-6E8A-4147-A177-3AD203B41FA5}">
                      <a16:colId xmlns:a16="http://schemas.microsoft.com/office/drawing/2014/main" val="1481616725"/>
                    </a:ext>
                  </a:extLst>
                </a:gridCol>
                <a:gridCol w="627812">
                  <a:extLst>
                    <a:ext uri="{9D8B030D-6E8A-4147-A177-3AD203B41FA5}">
                      <a16:colId xmlns:a16="http://schemas.microsoft.com/office/drawing/2014/main" val="2416967425"/>
                    </a:ext>
                  </a:extLst>
                </a:gridCol>
                <a:gridCol w="1027330">
                  <a:extLst>
                    <a:ext uri="{9D8B030D-6E8A-4147-A177-3AD203B41FA5}">
                      <a16:colId xmlns:a16="http://schemas.microsoft.com/office/drawing/2014/main" val="919353923"/>
                    </a:ext>
                  </a:extLst>
                </a:gridCol>
                <a:gridCol w="1028586">
                  <a:extLst>
                    <a:ext uri="{9D8B030D-6E8A-4147-A177-3AD203B41FA5}">
                      <a16:colId xmlns:a16="http://schemas.microsoft.com/office/drawing/2014/main" val="3151417219"/>
                    </a:ext>
                  </a:extLst>
                </a:gridCol>
              </a:tblGrid>
              <a:tr h="46950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HTTP method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Request has Body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Response has Body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Safe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Idempotent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Cacheable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95782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GET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7286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HEAD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286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POST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538279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PUT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9217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DELETE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57132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OPTIONS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8494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PATCH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8242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EA9EE-8DAF-C446-BB67-36F3E1C93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517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FC9E-CB99-0347-8232-3A83AEFF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26969-BD15-0945-B9EA-C2E7A7246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215788"/>
            <a:ext cx="7821675" cy="3552300"/>
          </a:xfrm>
        </p:spPr>
        <p:txBody>
          <a:bodyPr/>
          <a:lstStyle/>
          <a:p>
            <a:r>
              <a:rPr lang="en-US" sz="1400" dirty="0"/>
              <a:t>Informational 1XX (indicates that the request was received and understood)</a:t>
            </a:r>
          </a:p>
          <a:p>
            <a:r>
              <a:rPr lang="en-US" sz="1400" dirty="0"/>
              <a:t>Successful 2XX : (</a:t>
            </a:r>
            <a:r>
              <a:rPr lang="en-US" sz="1400" dirty="0">
                <a:solidFill>
                  <a:srgbClr val="00B050"/>
                </a:solidFill>
              </a:rPr>
              <a:t>200 OK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00B050"/>
                </a:solidFill>
              </a:rPr>
              <a:t>201 Created</a:t>
            </a:r>
            <a:r>
              <a:rPr lang="en-US" sz="1400" dirty="0"/>
              <a:t>)</a:t>
            </a:r>
          </a:p>
          <a:p>
            <a:r>
              <a:rPr lang="en-US" sz="1400" dirty="0"/>
              <a:t>Redirection 3XX (</a:t>
            </a:r>
            <a:r>
              <a:rPr lang="en-US" sz="1400" dirty="0">
                <a:solidFill>
                  <a:schemeClr val="accent4"/>
                </a:solidFill>
              </a:rPr>
              <a:t>301 Moved Permanently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  <a:endParaRPr lang="en-US" sz="1400" dirty="0"/>
          </a:p>
          <a:p>
            <a:r>
              <a:rPr lang="en-US" sz="1400" dirty="0"/>
              <a:t>Client Error 4XX :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400 Bad Request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401 Unauthorized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403 Forbidden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404 Not Found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405 Method Not Allowed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…</a:t>
            </a:r>
          </a:p>
          <a:p>
            <a:r>
              <a:rPr lang="en-US" sz="1400" dirty="0"/>
              <a:t>Server Error 5XX </a:t>
            </a:r>
          </a:p>
          <a:p>
            <a:pPr lvl="1"/>
            <a:r>
              <a:rPr lang="en-US" sz="1400" dirty="0">
                <a:solidFill>
                  <a:srgbClr val="FF0000"/>
                </a:solidFill>
              </a:rPr>
              <a:t>500 Internal Server Error, </a:t>
            </a:r>
          </a:p>
          <a:p>
            <a:pPr lvl="1"/>
            <a:r>
              <a:rPr lang="en-US" sz="1400" dirty="0">
                <a:solidFill>
                  <a:srgbClr val="FF0000"/>
                </a:solidFill>
              </a:rPr>
              <a:t>503 Service Unavailable</a:t>
            </a:r>
          </a:p>
          <a:p>
            <a:pPr lvl="1"/>
            <a:r>
              <a:rPr lang="en-US" sz="1400" dirty="0">
                <a:solidFill>
                  <a:srgbClr val="FF0000"/>
                </a:solidFill>
              </a:rPr>
              <a:t>…</a:t>
            </a:r>
            <a:endParaRPr lang="en-US" sz="1400" dirty="0"/>
          </a:p>
          <a:p>
            <a:r>
              <a:rPr lang="en-US" sz="1400" dirty="0"/>
              <a:t>More at </a:t>
            </a:r>
            <a:r>
              <a:rPr lang="en-US" sz="1400" dirty="0">
                <a:hlinkClick r:id="rId2"/>
              </a:rPr>
              <a:t>List of HTTP status codes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87988-D057-B24D-B547-36250F7C47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6849953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1586</TotalTime>
  <Words>1231</Words>
  <Application>Microsoft Macintosh PowerPoint</Application>
  <PresentationFormat>On-screen Show (16:9)</PresentationFormat>
  <Paragraphs>264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Raleway</vt:lpstr>
      <vt:lpstr>Lato</vt:lpstr>
      <vt:lpstr>Arial</vt:lpstr>
      <vt:lpstr>Consolas</vt:lpstr>
      <vt:lpstr>Courier New</vt:lpstr>
      <vt:lpstr>Antonio template</vt:lpstr>
      <vt:lpstr>Lesson 13 – Intro to Web, Servlet API</vt:lpstr>
      <vt:lpstr>Lesson Goals</vt:lpstr>
      <vt:lpstr>Introduction to WEB</vt:lpstr>
      <vt:lpstr>Transfer Protocols</vt:lpstr>
      <vt:lpstr>HTTP – HyperText Transfer Protocol</vt:lpstr>
      <vt:lpstr>Example of HTTP Request&lt;-&gt;Response flow</vt:lpstr>
      <vt:lpstr>Uniform Resource Locator</vt:lpstr>
      <vt:lpstr>HTTP Methods</vt:lpstr>
      <vt:lpstr>HTTP Status Codes</vt:lpstr>
      <vt:lpstr>HTTP Headers</vt:lpstr>
      <vt:lpstr>HTTP Request-Response Example</vt:lpstr>
      <vt:lpstr>Client-Server architecture</vt:lpstr>
      <vt:lpstr>Client-Server architecture</vt:lpstr>
      <vt:lpstr>Java Web Server aka Servlet Container</vt:lpstr>
      <vt:lpstr>Why Servlet Container</vt:lpstr>
      <vt:lpstr>Java HTTP Servlet</vt:lpstr>
      <vt:lpstr>How to start a Java Web Application</vt:lpstr>
      <vt:lpstr>Required steps</vt:lpstr>
      <vt:lpstr>Apache Tomcat</vt:lpstr>
      <vt:lpstr>WAR</vt:lpstr>
      <vt:lpstr>IDE Configuration: Create Artifact</vt:lpstr>
      <vt:lpstr>IDE Configuration: Run and have fun </vt:lpstr>
      <vt:lpstr>Java Servlet. Example 1</vt:lpstr>
      <vt:lpstr>Java Servlet Lifecycle</vt:lpstr>
      <vt:lpstr>HttpServletRequest</vt:lpstr>
      <vt:lpstr>HttpServletResponse</vt:lpstr>
      <vt:lpstr>Request processing. Example 2</vt:lpstr>
      <vt:lpstr>Error Handling</vt:lpstr>
      <vt:lpstr>Error Handling</vt:lpstr>
      <vt:lpstr>Error Handling. Example 3</vt:lpstr>
      <vt:lpstr>Filter</vt:lpstr>
      <vt:lpstr>Filter aka CoR under the hood</vt:lpstr>
      <vt:lpstr>Filter Example 4</vt:lpstr>
      <vt:lpstr>State Problem</vt:lpstr>
      <vt:lpstr>Identity Problem</vt:lpstr>
      <vt:lpstr>HttpSession and Cookies</vt:lpstr>
      <vt:lpstr>Cookies vs HTTPSession</vt:lpstr>
      <vt:lpstr>HTTPSession and Cookies. Example 5</vt:lpstr>
      <vt:lpstr>PowerPoint Presentation</vt:lpstr>
      <vt:lpstr>Request Forward vs Redirect</vt:lpstr>
      <vt:lpstr>Forward vs Redirect Example</vt:lpstr>
      <vt:lpstr>ServletContext</vt:lpstr>
      <vt:lpstr>Homework</vt:lpstr>
      <vt:lpstr>Homework UI - Login Page</vt:lpstr>
      <vt:lpstr>Literature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 – Intro to Web, Servlet API</dc:title>
  <dc:creator>Vasya Rudas</dc:creator>
  <cp:lastModifiedBy>Yaroslav Brahinets</cp:lastModifiedBy>
  <cp:revision>57</cp:revision>
  <dcterms:created xsi:type="dcterms:W3CDTF">2019-12-18T21:24:00Z</dcterms:created>
  <dcterms:modified xsi:type="dcterms:W3CDTF">2022-02-01T20:13:31Z</dcterms:modified>
</cp:coreProperties>
</file>